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8.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9.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0.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1.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2.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3.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4.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5.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16.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23"/>
  </p:notesMasterIdLst>
  <p:sldIdLst>
    <p:sldId id="256" r:id="rId2"/>
    <p:sldId id="257" r:id="rId3"/>
    <p:sldId id="258" r:id="rId4"/>
    <p:sldId id="259" r:id="rId5"/>
    <p:sldId id="261" r:id="rId6"/>
    <p:sldId id="260" r:id="rId7"/>
    <p:sldId id="277" r:id="rId8"/>
    <p:sldId id="279" r:id="rId9"/>
    <p:sldId id="280" r:id="rId10"/>
    <p:sldId id="281" r:id="rId11"/>
    <p:sldId id="282" r:id="rId12"/>
    <p:sldId id="283" r:id="rId13"/>
    <p:sldId id="284" r:id="rId14"/>
    <p:sldId id="285" r:id="rId15"/>
    <p:sldId id="278" r:id="rId16"/>
    <p:sldId id="286" r:id="rId17"/>
    <p:sldId id="266" r:id="rId18"/>
    <p:sldId id="263" r:id="rId19"/>
    <p:sldId id="270" r:id="rId20"/>
    <p:sldId id="272" r:id="rId21"/>
    <p:sldId id="275" r:id="rId22"/>
  </p:sldIdLst>
  <p:sldSz cx="18288000" cy="10287000"/>
  <p:notesSz cx="6858000" cy="9144000"/>
  <p:embeddedFontLst>
    <p:embeddedFont>
      <p:font typeface="Cabin" panose="020B0604020202020204" charset="0"/>
      <p:regular r:id="rId24"/>
      <p:bold r:id="rId25"/>
      <p:italic r:id="rId26"/>
      <p:boldItalic r:id="rId27"/>
    </p:embeddedFont>
    <p:embeddedFont>
      <p:font typeface="Palanquin" panose="020B0004020203020204" pitchFamily="34" charset="0"/>
      <p:regular r:id="rId28"/>
      <p:bold r:id="rId29"/>
    </p:embeddedFont>
    <p:embeddedFont>
      <p:font typeface="Poiret One" panose="00000500000000000000" pitchFamily="2" charset="0"/>
      <p:regular r:id="rId30"/>
    </p:embeddedFont>
    <p:embeddedFont>
      <p:font typeface="Segoe UI Variable Display Light" pitchFamily="2" charset="0"/>
      <p:regular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7AC3714-D9BB-4A54-9831-C523DEFD9186}">
  <a:tblStyle styleId="{D7AC3714-D9BB-4A54-9831-C523DEFD9186}"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0" d="100"/>
          <a:sy n="40" d="100"/>
        </p:scale>
        <p:origin x="20" y="2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14.xml"/><Relationship Id="rId1" Type="http://schemas.microsoft.com/office/2011/relationships/chartStyle" Target="style14.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DELL\Downloads\Case_Study_Business%20Analytic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0"/>
          <c:order val="0"/>
          <c:tx>
            <c:strRef>
              <c:f>graphs!$D$1</c:f>
              <c:strCache>
                <c:ptCount val="1"/>
                <c:pt idx="0">
                  <c:v>% profit</c:v>
                </c:pt>
              </c:strCache>
            </c:strRef>
          </c:tx>
          <c:dPt>
            <c:idx val="0"/>
            <c:bubble3D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5C04-45AD-AAC7-A53453BF125A}"/>
              </c:ext>
            </c:extLst>
          </c:dPt>
          <c:dPt>
            <c:idx val="1"/>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5C04-45AD-AAC7-A53453BF125A}"/>
              </c:ext>
            </c:extLst>
          </c:dPt>
          <c:dPt>
            <c:idx val="2"/>
            <c:bubble3D val="0"/>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5C04-45AD-AAC7-A53453BF125A}"/>
              </c:ext>
            </c:extLst>
          </c:dPt>
          <c:dPt>
            <c:idx val="3"/>
            <c:bubble3D val="0"/>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5C04-45AD-AAC7-A53453BF125A}"/>
              </c:ext>
            </c:extLst>
          </c:dPt>
          <c:dPt>
            <c:idx val="4"/>
            <c:bubble3D val="0"/>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5C04-45AD-AAC7-A53453BF125A}"/>
              </c:ext>
            </c:extLst>
          </c:dPt>
          <c:dPt>
            <c:idx val="5"/>
            <c:bubble3D val="0"/>
            <c:spPr>
              <a:gradFill rotWithShape="1">
                <a:gsLst>
                  <a:gs pos="0">
                    <a:schemeClr val="accent6">
                      <a:tint val="100000"/>
                      <a:shade val="100000"/>
                      <a:satMod val="130000"/>
                    </a:schemeClr>
                  </a:gs>
                  <a:gs pos="100000">
                    <a:schemeClr val="accent6">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B-5C04-45AD-AAC7-A53453BF125A}"/>
              </c:ext>
            </c:extLst>
          </c:dPt>
          <c:dPt>
            <c:idx val="6"/>
            <c:bubble3D val="0"/>
            <c:spPr>
              <a:gradFill rotWithShape="1">
                <a:gsLst>
                  <a:gs pos="0">
                    <a:schemeClr val="accent1">
                      <a:lumMod val="60000"/>
                      <a:tint val="100000"/>
                      <a:shade val="100000"/>
                      <a:satMod val="130000"/>
                    </a:schemeClr>
                  </a:gs>
                  <a:gs pos="100000">
                    <a:schemeClr val="accent1">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D-5C04-45AD-AAC7-A53453BF125A}"/>
              </c:ext>
            </c:extLst>
          </c:dPt>
          <c:dPt>
            <c:idx val="7"/>
            <c:bubble3D val="0"/>
            <c:spPr>
              <a:gradFill rotWithShape="1">
                <a:gsLst>
                  <a:gs pos="0">
                    <a:schemeClr val="accent2">
                      <a:lumMod val="60000"/>
                      <a:tint val="100000"/>
                      <a:shade val="100000"/>
                      <a:satMod val="130000"/>
                    </a:schemeClr>
                  </a:gs>
                  <a:gs pos="100000">
                    <a:schemeClr val="accent2">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F-5C04-45AD-AAC7-A53453BF125A}"/>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graphs!$A$2:$A$9</c:f>
              <c:strCache>
                <c:ptCount val="8"/>
                <c:pt idx="0">
                  <c:v>Africa</c:v>
                </c:pt>
                <c:pt idx="1">
                  <c:v>Far East Asia</c:v>
                </c:pt>
                <c:pt idx="2">
                  <c:v>Latin AM</c:v>
                </c:pt>
                <c:pt idx="3">
                  <c:v>North AM</c:v>
                </c:pt>
                <c:pt idx="4">
                  <c:v>North EU</c:v>
                </c:pt>
                <c:pt idx="5">
                  <c:v>Oceania</c:v>
                </c:pt>
                <c:pt idx="6">
                  <c:v>South East Asia</c:v>
                </c:pt>
                <c:pt idx="7">
                  <c:v>South EU</c:v>
                </c:pt>
              </c:strCache>
            </c:strRef>
          </c:cat>
          <c:val>
            <c:numRef>
              <c:f>graphs!$D$2:$D$9</c:f>
              <c:numCache>
                <c:formatCode>0%</c:formatCode>
                <c:ptCount val="8"/>
                <c:pt idx="0">
                  <c:v>0.15303035336352103</c:v>
                </c:pt>
                <c:pt idx="1">
                  <c:v>1.9826984062050697E-2</c:v>
                </c:pt>
                <c:pt idx="2">
                  <c:v>0.13545164275890281</c:v>
                </c:pt>
                <c:pt idx="3">
                  <c:v>0.2634786151879614</c:v>
                </c:pt>
                <c:pt idx="4">
                  <c:v>0.27454374863068642</c:v>
                </c:pt>
                <c:pt idx="5">
                  <c:v>1.0368744978038517E-2</c:v>
                </c:pt>
                <c:pt idx="6">
                  <c:v>2.2530301787897496E-2</c:v>
                </c:pt>
                <c:pt idx="7">
                  <c:v>0.12076960923094175</c:v>
                </c:pt>
              </c:numCache>
            </c:numRef>
          </c:val>
          <c:extLst>
            <c:ext xmlns:c16="http://schemas.microsoft.com/office/drawing/2014/chart" uri="{C3380CC4-5D6E-409C-BE32-E72D297353CC}">
              <c16:uniqueId val="{00000010-5C04-45AD-AAC7-A53453BF125A}"/>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South EU</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1"/>
          <c:order val="1"/>
          <c:tx>
            <c:strRef>
              <c:f>graphs_2!$C$194</c:f>
              <c:strCache>
                <c:ptCount val="1"/>
                <c:pt idx="0">
                  <c:v>% sales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graphs_2!$A$195:$A$220</c:f>
              <c:strCache>
                <c:ptCount val="26"/>
                <c:pt idx="0">
                  <c:v>Albania</c:v>
                </c:pt>
                <c:pt idx="1">
                  <c:v>Algeria</c:v>
                </c:pt>
                <c:pt idx="2">
                  <c:v>Bosnia and Herzegovina</c:v>
                </c:pt>
                <c:pt idx="3">
                  <c:v>Bulgaria</c:v>
                </c:pt>
                <c:pt idx="4">
                  <c:v>Croatia</c:v>
                </c:pt>
                <c:pt idx="5">
                  <c:v>Cyprus</c:v>
                </c:pt>
                <c:pt idx="6">
                  <c:v>Egypt</c:v>
                </c:pt>
                <c:pt idx="7">
                  <c:v>Georgia</c:v>
                </c:pt>
                <c:pt idx="8">
                  <c:v>Greece</c:v>
                </c:pt>
                <c:pt idx="9">
                  <c:v>Israel</c:v>
                </c:pt>
                <c:pt idx="10">
                  <c:v>Italy</c:v>
                </c:pt>
                <c:pt idx="11">
                  <c:v>Lebanon</c:v>
                </c:pt>
                <c:pt idx="12">
                  <c:v>Libya</c:v>
                </c:pt>
                <c:pt idx="13">
                  <c:v>Macedonia</c:v>
                </c:pt>
                <c:pt idx="14">
                  <c:v>Malta</c:v>
                </c:pt>
                <c:pt idx="15">
                  <c:v>Montenegro</c:v>
                </c:pt>
                <c:pt idx="16">
                  <c:v>Morocco</c:v>
                </c:pt>
                <c:pt idx="17">
                  <c:v>Portugal</c:v>
                </c:pt>
                <c:pt idx="18">
                  <c:v>Romania</c:v>
                </c:pt>
                <c:pt idx="19">
                  <c:v>Serbia</c:v>
                </c:pt>
                <c:pt idx="20">
                  <c:v>Slovenia</c:v>
                </c:pt>
                <c:pt idx="21">
                  <c:v>Spain</c:v>
                </c:pt>
                <c:pt idx="22">
                  <c:v>Syria</c:v>
                </c:pt>
                <c:pt idx="23">
                  <c:v>Tunisia</c:v>
                </c:pt>
                <c:pt idx="24">
                  <c:v>Turkey</c:v>
                </c:pt>
                <c:pt idx="25">
                  <c:v>Ukraine</c:v>
                </c:pt>
              </c:strCache>
            </c:strRef>
          </c:cat>
          <c:val>
            <c:numRef>
              <c:f>graphs_2!$C$195:$C$220</c:f>
              <c:numCache>
                <c:formatCode>0.00%</c:formatCode>
                <c:ptCount val="26"/>
                <c:pt idx="0">
                  <c:v>5.3165856842438857E-4</c:v>
                </c:pt>
                <c:pt idx="1">
                  <c:v>2.8591735855543077E-3</c:v>
                </c:pt>
                <c:pt idx="2">
                  <c:v>4.9499912791262214E-5</c:v>
                </c:pt>
                <c:pt idx="3">
                  <c:v>1.3497740318756393E-3</c:v>
                </c:pt>
                <c:pt idx="4">
                  <c:v>2.1954453108957248E-3</c:v>
                </c:pt>
                <c:pt idx="5">
                  <c:v>1.6859223128816474E-4</c:v>
                </c:pt>
                <c:pt idx="6">
                  <c:v>8.1872415372359029E-3</c:v>
                </c:pt>
                <c:pt idx="7">
                  <c:v>2.0097345225478618E-3</c:v>
                </c:pt>
                <c:pt idx="8">
                  <c:v>2.0370361767673511E-3</c:v>
                </c:pt>
                <c:pt idx="9">
                  <c:v>4.7580362137305283E-3</c:v>
                </c:pt>
                <c:pt idx="10">
                  <c:v>1.2877187858450189E-2</c:v>
                </c:pt>
                <c:pt idx="11">
                  <c:v>6.7746793484255358E-4</c:v>
                </c:pt>
                <c:pt idx="12">
                  <c:v>1.8309066612268799E-3</c:v>
                </c:pt>
                <c:pt idx="13">
                  <c:v>4.8117289703671236E-5</c:v>
                </c:pt>
                <c:pt idx="14">
                  <c:v>6.125844710240786E-5</c:v>
                </c:pt>
                <c:pt idx="15">
                  <c:v>9.57680283038462E-5</c:v>
                </c:pt>
                <c:pt idx="16">
                  <c:v>4.2919568050627964E-3</c:v>
                </c:pt>
                <c:pt idx="17">
                  <c:v>4.5796973957551133E-3</c:v>
                </c:pt>
                <c:pt idx="18">
                  <c:v>2.5872013624844582E-3</c:v>
                </c:pt>
                <c:pt idx="19">
                  <c:v>5.5276415403992239E-4</c:v>
                </c:pt>
                <c:pt idx="20">
                  <c:v>4.7876419875834365E-3</c:v>
                </c:pt>
                <c:pt idx="21">
                  <c:v>2.1074389296610513E-2</c:v>
                </c:pt>
                <c:pt idx="22">
                  <c:v>2.8180354660142348E-4</c:v>
                </c:pt>
                <c:pt idx="23">
                  <c:v>1.0360679675008486E-3</c:v>
                </c:pt>
                <c:pt idx="24">
                  <c:v>1.3131602628960598E-2</c:v>
                </c:pt>
                <c:pt idx="25">
                  <c:v>5.3868728706080657E-3</c:v>
                </c:pt>
              </c:numCache>
            </c:numRef>
          </c:val>
          <c:extLst>
            <c:ext xmlns:c16="http://schemas.microsoft.com/office/drawing/2014/chart" uri="{C3380CC4-5D6E-409C-BE32-E72D297353CC}">
              <c16:uniqueId val="{00000000-812B-4CF3-B22D-78435EC0700F}"/>
            </c:ext>
          </c:extLst>
        </c:ser>
        <c:ser>
          <c:idx val="2"/>
          <c:order val="2"/>
          <c:tx>
            <c:strRef>
              <c:f>graphs_2!$D$194</c:f>
              <c:strCache>
                <c:ptCount val="1"/>
                <c:pt idx="0">
                  <c:v>% Profit</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graphs_2!$A$195:$A$220</c:f>
              <c:strCache>
                <c:ptCount val="26"/>
                <c:pt idx="0">
                  <c:v>Albania</c:v>
                </c:pt>
                <c:pt idx="1">
                  <c:v>Algeria</c:v>
                </c:pt>
                <c:pt idx="2">
                  <c:v>Bosnia and Herzegovina</c:v>
                </c:pt>
                <c:pt idx="3">
                  <c:v>Bulgaria</c:v>
                </c:pt>
                <c:pt idx="4">
                  <c:v>Croatia</c:v>
                </c:pt>
                <c:pt idx="5">
                  <c:v>Cyprus</c:v>
                </c:pt>
                <c:pt idx="6">
                  <c:v>Egypt</c:v>
                </c:pt>
                <c:pt idx="7">
                  <c:v>Georgia</c:v>
                </c:pt>
                <c:pt idx="8">
                  <c:v>Greece</c:v>
                </c:pt>
                <c:pt idx="9">
                  <c:v>Israel</c:v>
                </c:pt>
                <c:pt idx="10">
                  <c:v>Italy</c:v>
                </c:pt>
                <c:pt idx="11">
                  <c:v>Lebanon</c:v>
                </c:pt>
                <c:pt idx="12">
                  <c:v>Libya</c:v>
                </c:pt>
                <c:pt idx="13">
                  <c:v>Macedonia</c:v>
                </c:pt>
                <c:pt idx="14">
                  <c:v>Malta</c:v>
                </c:pt>
                <c:pt idx="15">
                  <c:v>Montenegro</c:v>
                </c:pt>
                <c:pt idx="16">
                  <c:v>Morocco</c:v>
                </c:pt>
                <c:pt idx="17">
                  <c:v>Portugal</c:v>
                </c:pt>
                <c:pt idx="18">
                  <c:v>Romania</c:v>
                </c:pt>
                <c:pt idx="19">
                  <c:v>Serbia</c:v>
                </c:pt>
                <c:pt idx="20">
                  <c:v>Slovenia</c:v>
                </c:pt>
                <c:pt idx="21">
                  <c:v>Spain</c:v>
                </c:pt>
                <c:pt idx="22">
                  <c:v>Syria</c:v>
                </c:pt>
                <c:pt idx="23">
                  <c:v>Tunisia</c:v>
                </c:pt>
                <c:pt idx="24">
                  <c:v>Turkey</c:v>
                </c:pt>
                <c:pt idx="25">
                  <c:v>Ukraine</c:v>
                </c:pt>
              </c:strCache>
            </c:strRef>
          </c:cat>
          <c:val>
            <c:numRef>
              <c:f>graphs_2!$D$195:$D$220</c:f>
              <c:numCache>
                <c:formatCode>0.00%</c:formatCode>
                <c:ptCount val="26"/>
                <c:pt idx="0">
                  <c:v>1.7343393161469982E-4</c:v>
                </c:pt>
                <c:pt idx="1">
                  <c:v>1.2779076384869981E-4</c:v>
                </c:pt>
                <c:pt idx="2">
                  <c:v>1.0083776444314909E-4</c:v>
                </c:pt>
                <c:pt idx="3">
                  <c:v>5.8583240765872741E-4</c:v>
                </c:pt>
                <c:pt idx="4">
                  <c:v>4.8798819433027493E-3</c:v>
                </c:pt>
                <c:pt idx="5">
                  <c:v>6.7204964146621145E-5</c:v>
                </c:pt>
                <c:pt idx="6">
                  <c:v>1.2182324786883279E-2</c:v>
                </c:pt>
                <c:pt idx="7">
                  <c:v>-1.4536722333115077E-6</c:v>
                </c:pt>
                <c:pt idx="8">
                  <c:v>1.3616674626209049E-3</c:v>
                </c:pt>
                <c:pt idx="9">
                  <c:v>2.4530205396035643E-3</c:v>
                </c:pt>
                <c:pt idx="10">
                  <c:v>1.1614657395222952E-2</c:v>
                </c:pt>
                <c:pt idx="11">
                  <c:v>4.1823513146053547E-4</c:v>
                </c:pt>
                <c:pt idx="12">
                  <c:v>2.5845054728318553E-4</c:v>
                </c:pt>
                <c:pt idx="13">
                  <c:v>7.700759609924988E-5</c:v>
                </c:pt>
                <c:pt idx="14">
                  <c:v>-2.5003143792225727E-5</c:v>
                </c:pt>
                <c:pt idx="15">
                  <c:v>4.6492865184755473E-6</c:v>
                </c:pt>
                <c:pt idx="16">
                  <c:v>5.055394708548106E-3</c:v>
                </c:pt>
                <c:pt idx="17">
                  <c:v>6.8510139664412798E-3</c:v>
                </c:pt>
                <c:pt idx="18">
                  <c:v>2.8658949438303922E-3</c:v>
                </c:pt>
                <c:pt idx="19">
                  <c:v>1.0545915321510527E-3</c:v>
                </c:pt>
                <c:pt idx="20">
                  <c:v>1.0824455431667619E-2</c:v>
                </c:pt>
                <c:pt idx="21">
                  <c:v>3.4212817297697429E-2</c:v>
                </c:pt>
                <c:pt idx="22">
                  <c:v>3.5643134649914133E-4</c:v>
                </c:pt>
                <c:pt idx="23">
                  <c:v>-4.647035347579937E-4</c:v>
                </c:pt>
                <c:pt idx="24">
                  <c:v>1.7723886529149236E-2</c:v>
                </c:pt>
                <c:pt idx="25">
                  <c:v>8.0112893050334564E-3</c:v>
                </c:pt>
              </c:numCache>
            </c:numRef>
          </c:val>
          <c:extLst>
            <c:ext xmlns:c16="http://schemas.microsoft.com/office/drawing/2014/chart" uri="{C3380CC4-5D6E-409C-BE32-E72D297353CC}">
              <c16:uniqueId val="{00000001-812B-4CF3-B22D-78435EC0700F}"/>
            </c:ext>
          </c:extLst>
        </c:ser>
        <c:dLbls>
          <c:showLegendKey val="0"/>
          <c:showVal val="0"/>
          <c:showCatName val="0"/>
          <c:showSerName val="0"/>
          <c:showPercent val="0"/>
          <c:showBubbleSize val="0"/>
        </c:dLbls>
        <c:gapWidth val="100"/>
        <c:overlap val="-24"/>
        <c:axId val="1352557743"/>
        <c:axId val="1352560143"/>
        <c:extLst>
          <c:ext xmlns:c15="http://schemas.microsoft.com/office/drawing/2012/chart" uri="{02D57815-91ED-43cb-92C2-25804820EDAC}">
            <c15:filteredBarSeries>
              <c15:ser>
                <c:idx val="0"/>
                <c:order val="0"/>
                <c:tx>
                  <c:strRef>
                    <c:extLst>
                      <c:ext uri="{02D57815-91ED-43cb-92C2-25804820EDAC}">
                        <c15:formulaRef>
                          <c15:sqref>graphs_2!$B$194</c15:sqref>
                        </c15:formulaRef>
                      </c:ext>
                    </c:extLst>
                    <c:strCache>
                      <c:ptCount val="1"/>
                      <c:pt idx="0">
                        <c:v>profit margin</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extLst>
                      <c:ext uri="{02D57815-91ED-43cb-92C2-25804820EDAC}">
                        <c15:formulaRef>
                          <c15:sqref>graphs_2!$A$195:$A$220</c15:sqref>
                        </c15:formulaRef>
                      </c:ext>
                    </c:extLst>
                    <c:strCache>
                      <c:ptCount val="26"/>
                      <c:pt idx="0">
                        <c:v>Albania</c:v>
                      </c:pt>
                      <c:pt idx="1">
                        <c:v>Algeria</c:v>
                      </c:pt>
                      <c:pt idx="2">
                        <c:v>Bosnia and Herzegovina</c:v>
                      </c:pt>
                      <c:pt idx="3">
                        <c:v>Bulgaria</c:v>
                      </c:pt>
                      <c:pt idx="4">
                        <c:v>Croatia</c:v>
                      </c:pt>
                      <c:pt idx="5">
                        <c:v>Cyprus</c:v>
                      </c:pt>
                      <c:pt idx="6">
                        <c:v>Egypt</c:v>
                      </c:pt>
                      <c:pt idx="7">
                        <c:v>Georgia</c:v>
                      </c:pt>
                      <c:pt idx="8">
                        <c:v>Greece</c:v>
                      </c:pt>
                      <c:pt idx="9">
                        <c:v>Israel</c:v>
                      </c:pt>
                      <c:pt idx="10">
                        <c:v>Italy</c:v>
                      </c:pt>
                      <c:pt idx="11">
                        <c:v>Lebanon</c:v>
                      </c:pt>
                      <c:pt idx="12">
                        <c:v>Libya</c:v>
                      </c:pt>
                      <c:pt idx="13">
                        <c:v>Macedonia</c:v>
                      </c:pt>
                      <c:pt idx="14">
                        <c:v>Malta</c:v>
                      </c:pt>
                      <c:pt idx="15">
                        <c:v>Montenegro</c:v>
                      </c:pt>
                      <c:pt idx="16">
                        <c:v>Morocco</c:v>
                      </c:pt>
                      <c:pt idx="17">
                        <c:v>Portugal</c:v>
                      </c:pt>
                      <c:pt idx="18">
                        <c:v>Romania</c:v>
                      </c:pt>
                      <c:pt idx="19">
                        <c:v>Serbia</c:v>
                      </c:pt>
                      <c:pt idx="20">
                        <c:v>Slovenia</c:v>
                      </c:pt>
                      <c:pt idx="21">
                        <c:v>Spain</c:v>
                      </c:pt>
                      <c:pt idx="22">
                        <c:v>Syria</c:v>
                      </c:pt>
                      <c:pt idx="23">
                        <c:v>Tunisia</c:v>
                      </c:pt>
                      <c:pt idx="24">
                        <c:v>Turkey</c:v>
                      </c:pt>
                      <c:pt idx="25">
                        <c:v>Ukraine</c:v>
                      </c:pt>
                    </c:strCache>
                  </c:strRef>
                </c:cat>
                <c:val>
                  <c:numRef>
                    <c:extLst>
                      <c:ext uri="{02D57815-91ED-43cb-92C2-25804820EDAC}">
                        <c15:formulaRef>
                          <c15:sqref>graphs_2!$B$195:$B$220</c15:sqref>
                        </c15:formulaRef>
                      </c:ext>
                    </c:extLst>
                    <c:numCache>
                      <c:formatCode>0%</c:formatCode>
                      <c:ptCount val="26"/>
                      <c:pt idx="0">
                        <c:v>0.1044222228040393</c:v>
                      </c:pt>
                      <c:pt idx="1">
                        <c:v>1.4307067462172895E-2</c:v>
                      </c:pt>
                      <c:pt idx="2">
                        <c:v>0.65209437946252335</c:v>
                      </c:pt>
                      <c:pt idx="3">
                        <c:v>0.13893254972365121</c:v>
                      </c:pt>
                      <c:pt idx="4">
                        <c:v>0.71150568441137441</c:v>
                      </c:pt>
                      <c:pt idx="5">
                        <c:v>0.12760141109313106</c:v>
                      </c:pt>
                      <c:pt idx="6">
                        <c:v>0.47630402630104657</c:v>
                      </c:pt>
                      <c:pt idx="7">
                        <c:v>-2.3153651073150227E-4</c:v>
                      </c:pt>
                      <c:pt idx="8">
                        <c:v>0.21397547540728051</c:v>
                      </c:pt>
                      <c:pt idx="9">
                        <c:v>0.16503084499674425</c:v>
                      </c:pt>
                      <c:pt idx="10">
                        <c:v>0.28872012302769273</c:v>
                      </c:pt>
                      <c:pt idx="11">
                        <c:v>0.19761661131110525</c:v>
                      </c:pt>
                      <c:pt idx="12">
                        <c:v>4.5185899628205135E-2</c:v>
                      </c:pt>
                      <c:pt idx="13">
                        <c:v>0.51229968808111559</c:v>
                      </c:pt>
                      <c:pt idx="14">
                        <c:v>-0.13065328003199411</c:v>
                      </c:pt>
                      <c:pt idx="15">
                        <c:v>1.5540230161307966E-2</c:v>
                      </c:pt>
                      <c:pt idx="16">
                        <c:v>0.37704345718153459</c:v>
                      </c:pt>
                      <c:pt idx="17">
                        <c:v>0.47886131286079914</c:v>
                      </c:pt>
                      <c:pt idx="18">
                        <c:v>0.35458610806637408</c:v>
                      </c:pt>
                      <c:pt idx="19">
                        <c:v>0.61071148840037504</c:v>
                      </c:pt>
                      <c:pt idx="20">
                        <c:v>0.72372916022625466</c:v>
                      </c:pt>
                      <c:pt idx="21">
                        <c:v>0.51966745795809266</c:v>
                      </c:pt>
                      <c:pt idx="22">
                        <c:v>0.4048751468666944</c:v>
                      </c:pt>
                      <c:pt idx="23">
                        <c:v>-0.14357519379279302</c:v>
                      </c:pt>
                      <c:pt idx="24">
                        <c:v>0.43204890681829805</c:v>
                      </c:pt>
                      <c:pt idx="25">
                        <c:v>0.47605526298829048</c:v>
                      </c:pt>
                    </c:numCache>
                  </c:numRef>
                </c:val>
                <c:extLst>
                  <c:ext xmlns:c16="http://schemas.microsoft.com/office/drawing/2014/chart" uri="{C3380CC4-5D6E-409C-BE32-E72D297353CC}">
                    <c16:uniqueId val="{00000002-812B-4CF3-B22D-78435EC0700F}"/>
                  </c:ext>
                </c:extLst>
              </c15:ser>
            </c15:filteredBarSeries>
          </c:ext>
        </c:extLst>
      </c:barChart>
      <c:catAx>
        <c:axId val="1352557743"/>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352560143"/>
        <c:crosses val="autoZero"/>
        <c:auto val="1"/>
        <c:lblAlgn val="ctr"/>
        <c:lblOffset val="100"/>
        <c:noMultiLvlLbl val="0"/>
      </c:catAx>
      <c:valAx>
        <c:axId val="1352560143"/>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3525577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315578097955729"/>
          <c:y val="0.14822752337182926"/>
          <c:w val="0.33976537140157559"/>
          <c:h val="0.60569949044230675"/>
        </c:manualLayout>
      </c:layout>
      <c:pieChart>
        <c:varyColors val="1"/>
        <c:ser>
          <c:idx val="0"/>
          <c:order val="0"/>
          <c:tx>
            <c:strRef>
              <c:f>graphs_3!$E$1</c:f>
              <c:strCache>
                <c:ptCount val="1"/>
                <c:pt idx="0">
                  <c:v>%sales</c:v>
                </c:pt>
              </c:strCache>
            </c:strRef>
          </c:tx>
          <c:dPt>
            <c:idx val="0"/>
            <c:bubble3D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A22C-4A78-BE6C-3D360338DD14}"/>
              </c:ext>
            </c:extLst>
          </c:dPt>
          <c:dPt>
            <c:idx val="1"/>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A22C-4A78-BE6C-3D360338DD14}"/>
              </c:ext>
            </c:extLst>
          </c:dPt>
          <c:dPt>
            <c:idx val="2"/>
            <c:bubble3D val="0"/>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A22C-4A78-BE6C-3D360338DD14}"/>
              </c:ext>
            </c:extLst>
          </c:dPt>
          <c:dPt>
            <c:idx val="3"/>
            <c:bubble3D val="0"/>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A22C-4A78-BE6C-3D360338DD14}"/>
              </c:ext>
            </c:extLst>
          </c:dPt>
          <c:dPt>
            <c:idx val="4"/>
            <c:bubble3D val="0"/>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A22C-4A78-BE6C-3D360338DD14}"/>
              </c:ext>
            </c:extLst>
          </c:dPt>
          <c:dPt>
            <c:idx val="5"/>
            <c:bubble3D val="0"/>
            <c:spPr>
              <a:gradFill rotWithShape="1">
                <a:gsLst>
                  <a:gs pos="0">
                    <a:schemeClr val="accent6">
                      <a:tint val="100000"/>
                      <a:shade val="100000"/>
                      <a:satMod val="130000"/>
                    </a:schemeClr>
                  </a:gs>
                  <a:gs pos="100000">
                    <a:schemeClr val="accent6">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B-A22C-4A78-BE6C-3D360338DD14}"/>
              </c:ext>
            </c:extLst>
          </c:dPt>
          <c:dPt>
            <c:idx val="6"/>
            <c:bubble3D val="0"/>
            <c:spPr>
              <a:gradFill rotWithShape="1">
                <a:gsLst>
                  <a:gs pos="0">
                    <a:schemeClr val="accent1">
                      <a:lumMod val="60000"/>
                      <a:tint val="100000"/>
                      <a:shade val="100000"/>
                      <a:satMod val="130000"/>
                    </a:schemeClr>
                  </a:gs>
                  <a:gs pos="100000">
                    <a:schemeClr val="accent1">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D-A22C-4A78-BE6C-3D360338DD14}"/>
              </c:ext>
            </c:extLst>
          </c:dPt>
          <c:dPt>
            <c:idx val="7"/>
            <c:bubble3D val="0"/>
            <c:spPr>
              <a:gradFill rotWithShape="1">
                <a:gsLst>
                  <a:gs pos="0">
                    <a:schemeClr val="accent2">
                      <a:lumMod val="60000"/>
                      <a:tint val="100000"/>
                      <a:shade val="100000"/>
                      <a:satMod val="130000"/>
                    </a:schemeClr>
                  </a:gs>
                  <a:gs pos="100000">
                    <a:schemeClr val="accent2">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F-A22C-4A78-BE6C-3D360338DD14}"/>
              </c:ext>
            </c:extLst>
          </c:dPt>
          <c:dPt>
            <c:idx val="8"/>
            <c:bubble3D val="0"/>
            <c:spPr>
              <a:gradFill rotWithShape="1">
                <a:gsLst>
                  <a:gs pos="0">
                    <a:schemeClr val="accent3">
                      <a:lumMod val="60000"/>
                      <a:tint val="100000"/>
                      <a:shade val="100000"/>
                      <a:satMod val="130000"/>
                    </a:schemeClr>
                  </a:gs>
                  <a:gs pos="100000">
                    <a:schemeClr val="accent3">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1-A22C-4A78-BE6C-3D360338DD14}"/>
              </c:ext>
            </c:extLst>
          </c:dPt>
          <c:dPt>
            <c:idx val="9"/>
            <c:bubble3D val="0"/>
            <c:spPr>
              <a:gradFill rotWithShape="1">
                <a:gsLst>
                  <a:gs pos="0">
                    <a:schemeClr val="accent4">
                      <a:lumMod val="60000"/>
                      <a:tint val="100000"/>
                      <a:shade val="100000"/>
                      <a:satMod val="130000"/>
                    </a:schemeClr>
                  </a:gs>
                  <a:gs pos="100000">
                    <a:schemeClr val="accent4">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3-A22C-4A78-BE6C-3D360338DD14}"/>
              </c:ext>
            </c:extLst>
          </c:dPt>
          <c:dPt>
            <c:idx val="10"/>
            <c:bubble3D val="0"/>
            <c:spPr>
              <a:gradFill rotWithShape="1">
                <a:gsLst>
                  <a:gs pos="0">
                    <a:schemeClr val="accent5">
                      <a:lumMod val="60000"/>
                      <a:tint val="100000"/>
                      <a:shade val="100000"/>
                      <a:satMod val="130000"/>
                    </a:schemeClr>
                  </a:gs>
                  <a:gs pos="100000">
                    <a:schemeClr val="accent5">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5-A22C-4A78-BE6C-3D360338DD14}"/>
              </c:ext>
            </c:extLst>
          </c:dPt>
          <c:dPt>
            <c:idx val="11"/>
            <c:bubble3D val="0"/>
            <c:spPr>
              <a:gradFill rotWithShape="1">
                <a:gsLst>
                  <a:gs pos="0">
                    <a:schemeClr val="accent6">
                      <a:lumMod val="60000"/>
                      <a:tint val="100000"/>
                      <a:shade val="100000"/>
                      <a:satMod val="130000"/>
                    </a:schemeClr>
                  </a:gs>
                  <a:gs pos="100000">
                    <a:schemeClr val="accent6">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7-A22C-4A78-BE6C-3D360338DD14}"/>
              </c:ext>
            </c:extLst>
          </c:dPt>
          <c:dPt>
            <c:idx val="12"/>
            <c:bubble3D val="0"/>
            <c:spPr>
              <a:gradFill rotWithShape="1">
                <a:gsLst>
                  <a:gs pos="0">
                    <a:schemeClr val="accent1">
                      <a:lumMod val="80000"/>
                      <a:lumOff val="20000"/>
                      <a:tint val="100000"/>
                      <a:shade val="100000"/>
                      <a:satMod val="130000"/>
                    </a:schemeClr>
                  </a:gs>
                  <a:gs pos="100000">
                    <a:schemeClr val="accent1">
                      <a:lumMod val="80000"/>
                      <a:lumOff val="2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9-A22C-4A78-BE6C-3D360338DD14}"/>
              </c:ext>
            </c:extLst>
          </c:dPt>
          <c:dPt>
            <c:idx val="13"/>
            <c:bubble3D val="0"/>
            <c:spPr>
              <a:gradFill rotWithShape="1">
                <a:gsLst>
                  <a:gs pos="0">
                    <a:schemeClr val="accent2">
                      <a:lumMod val="80000"/>
                      <a:lumOff val="20000"/>
                      <a:tint val="100000"/>
                      <a:shade val="100000"/>
                      <a:satMod val="130000"/>
                    </a:schemeClr>
                  </a:gs>
                  <a:gs pos="100000">
                    <a:schemeClr val="accent2">
                      <a:lumMod val="80000"/>
                      <a:lumOff val="2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B-A22C-4A78-BE6C-3D360338DD14}"/>
              </c:ext>
            </c:extLst>
          </c:dPt>
          <c:cat>
            <c:strRef>
              <c:f>graphs_3!$A$2:$A$15</c:f>
              <c:strCache>
                <c:ptCount val="14"/>
                <c:pt idx="0">
                  <c:v>Computers</c:v>
                </c:pt>
                <c:pt idx="1">
                  <c:v>Construction Services</c:v>
                </c:pt>
                <c:pt idx="2">
                  <c:v>Consumer Goods</c:v>
                </c:pt>
                <c:pt idx="3">
                  <c:v>Fashion Apparel</c:v>
                </c:pt>
                <c:pt idx="4">
                  <c:v>Food Processing</c:v>
                </c:pt>
                <c:pt idx="5">
                  <c:v>Gas &amp; Oil</c:v>
                </c:pt>
                <c:pt idx="6">
                  <c:v>Health Supplies</c:v>
                </c:pt>
                <c:pt idx="7">
                  <c:v>Heavy Industries</c:v>
                </c:pt>
                <c:pt idx="8">
                  <c:v>Machinery</c:v>
                </c:pt>
                <c:pt idx="9">
                  <c:v>Metal parts</c:v>
                </c:pt>
                <c:pt idx="10">
                  <c:v>Other</c:v>
                </c:pt>
                <c:pt idx="11">
                  <c:v>Publishing &amp; Printing</c:v>
                </c:pt>
                <c:pt idx="12">
                  <c:v>Textiles</c:v>
                </c:pt>
                <c:pt idx="13">
                  <c:v>Warehousing</c:v>
                </c:pt>
              </c:strCache>
            </c:strRef>
          </c:cat>
          <c:val>
            <c:numRef>
              <c:f>graphs_3!$E$2:$E$15</c:f>
              <c:numCache>
                <c:formatCode>0.00%</c:formatCode>
                <c:ptCount val="14"/>
                <c:pt idx="0">
                  <c:v>0.11643034916801311</c:v>
                </c:pt>
                <c:pt idx="1">
                  <c:v>3.3789861712213545E-4</c:v>
                </c:pt>
                <c:pt idx="2">
                  <c:v>8.1051986606439017E-2</c:v>
                </c:pt>
                <c:pt idx="3">
                  <c:v>7.8799082305606657E-2</c:v>
                </c:pt>
                <c:pt idx="4">
                  <c:v>0.12621489345935338</c:v>
                </c:pt>
                <c:pt idx="5">
                  <c:v>6.8184986731589514E-2</c:v>
                </c:pt>
                <c:pt idx="6">
                  <c:v>2.1257907374700232E-3</c:v>
                </c:pt>
                <c:pt idx="7">
                  <c:v>1.3931272501055806E-2</c:v>
                </c:pt>
                <c:pt idx="8">
                  <c:v>7.5995238348619029E-2</c:v>
                </c:pt>
                <c:pt idx="9">
                  <c:v>2.6536045350440046E-2</c:v>
                </c:pt>
                <c:pt idx="10">
                  <c:v>3.0050291523093554E-4</c:v>
                </c:pt>
                <c:pt idx="11">
                  <c:v>2.897622238868745E-2</c:v>
                </c:pt>
                <c:pt idx="12">
                  <c:v>0.20207428491141013</c:v>
                </c:pt>
                <c:pt idx="13">
                  <c:v>0.17904144595896265</c:v>
                </c:pt>
              </c:numCache>
            </c:numRef>
          </c:val>
          <c:extLst>
            <c:ext xmlns:c16="http://schemas.microsoft.com/office/drawing/2014/chart" uri="{C3380CC4-5D6E-409C-BE32-E72D297353CC}">
              <c16:uniqueId val="{0000001C-A22C-4A78-BE6C-3D360338DD14}"/>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0"/>
          <c:order val="0"/>
          <c:tx>
            <c:strRef>
              <c:f>graphs_3!$F$1</c:f>
              <c:strCache>
                <c:ptCount val="1"/>
                <c:pt idx="0">
                  <c:v>% profit</c:v>
                </c:pt>
              </c:strCache>
            </c:strRef>
          </c:tx>
          <c:dPt>
            <c:idx val="0"/>
            <c:bubble3D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7FCF-4FFF-B684-3F5C6CB34832}"/>
              </c:ext>
            </c:extLst>
          </c:dPt>
          <c:dPt>
            <c:idx val="1"/>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7FCF-4FFF-B684-3F5C6CB34832}"/>
              </c:ext>
            </c:extLst>
          </c:dPt>
          <c:dPt>
            <c:idx val="2"/>
            <c:bubble3D val="0"/>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7FCF-4FFF-B684-3F5C6CB34832}"/>
              </c:ext>
            </c:extLst>
          </c:dPt>
          <c:dPt>
            <c:idx val="3"/>
            <c:bubble3D val="0"/>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7FCF-4FFF-B684-3F5C6CB34832}"/>
              </c:ext>
            </c:extLst>
          </c:dPt>
          <c:dPt>
            <c:idx val="4"/>
            <c:bubble3D val="0"/>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7FCF-4FFF-B684-3F5C6CB34832}"/>
              </c:ext>
            </c:extLst>
          </c:dPt>
          <c:dPt>
            <c:idx val="5"/>
            <c:bubble3D val="0"/>
            <c:spPr>
              <a:gradFill rotWithShape="1">
                <a:gsLst>
                  <a:gs pos="0">
                    <a:schemeClr val="accent6">
                      <a:tint val="100000"/>
                      <a:shade val="100000"/>
                      <a:satMod val="130000"/>
                    </a:schemeClr>
                  </a:gs>
                  <a:gs pos="100000">
                    <a:schemeClr val="accent6">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B-7FCF-4FFF-B684-3F5C6CB34832}"/>
              </c:ext>
            </c:extLst>
          </c:dPt>
          <c:dPt>
            <c:idx val="6"/>
            <c:bubble3D val="0"/>
            <c:spPr>
              <a:gradFill rotWithShape="1">
                <a:gsLst>
                  <a:gs pos="0">
                    <a:schemeClr val="accent1">
                      <a:lumMod val="60000"/>
                      <a:tint val="100000"/>
                      <a:shade val="100000"/>
                      <a:satMod val="130000"/>
                    </a:schemeClr>
                  </a:gs>
                  <a:gs pos="100000">
                    <a:schemeClr val="accent1">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D-7FCF-4FFF-B684-3F5C6CB34832}"/>
              </c:ext>
            </c:extLst>
          </c:dPt>
          <c:dPt>
            <c:idx val="7"/>
            <c:bubble3D val="0"/>
            <c:spPr>
              <a:gradFill rotWithShape="1">
                <a:gsLst>
                  <a:gs pos="0">
                    <a:schemeClr val="accent2">
                      <a:lumMod val="60000"/>
                      <a:tint val="100000"/>
                      <a:shade val="100000"/>
                      <a:satMod val="130000"/>
                    </a:schemeClr>
                  </a:gs>
                  <a:gs pos="100000">
                    <a:schemeClr val="accent2">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F-7FCF-4FFF-B684-3F5C6CB34832}"/>
              </c:ext>
            </c:extLst>
          </c:dPt>
          <c:dPt>
            <c:idx val="8"/>
            <c:bubble3D val="0"/>
            <c:spPr>
              <a:gradFill rotWithShape="1">
                <a:gsLst>
                  <a:gs pos="0">
                    <a:schemeClr val="accent3">
                      <a:lumMod val="60000"/>
                      <a:tint val="100000"/>
                      <a:shade val="100000"/>
                      <a:satMod val="130000"/>
                    </a:schemeClr>
                  </a:gs>
                  <a:gs pos="100000">
                    <a:schemeClr val="accent3">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1-7FCF-4FFF-B684-3F5C6CB34832}"/>
              </c:ext>
            </c:extLst>
          </c:dPt>
          <c:dPt>
            <c:idx val="9"/>
            <c:bubble3D val="0"/>
            <c:spPr>
              <a:gradFill rotWithShape="1">
                <a:gsLst>
                  <a:gs pos="0">
                    <a:schemeClr val="accent4">
                      <a:lumMod val="60000"/>
                      <a:tint val="100000"/>
                      <a:shade val="100000"/>
                      <a:satMod val="130000"/>
                    </a:schemeClr>
                  </a:gs>
                  <a:gs pos="100000">
                    <a:schemeClr val="accent4">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3-7FCF-4FFF-B684-3F5C6CB34832}"/>
              </c:ext>
            </c:extLst>
          </c:dPt>
          <c:dPt>
            <c:idx val="10"/>
            <c:bubble3D val="0"/>
            <c:spPr>
              <a:gradFill rotWithShape="1">
                <a:gsLst>
                  <a:gs pos="0">
                    <a:schemeClr val="accent5">
                      <a:lumMod val="60000"/>
                      <a:tint val="100000"/>
                      <a:shade val="100000"/>
                      <a:satMod val="130000"/>
                    </a:schemeClr>
                  </a:gs>
                  <a:gs pos="100000">
                    <a:schemeClr val="accent5">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5-7FCF-4FFF-B684-3F5C6CB34832}"/>
              </c:ext>
            </c:extLst>
          </c:dPt>
          <c:dPt>
            <c:idx val="11"/>
            <c:bubble3D val="0"/>
            <c:spPr>
              <a:gradFill rotWithShape="1">
                <a:gsLst>
                  <a:gs pos="0">
                    <a:schemeClr val="accent6">
                      <a:lumMod val="60000"/>
                      <a:tint val="100000"/>
                      <a:shade val="100000"/>
                      <a:satMod val="130000"/>
                    </a:schemeClr>
                  </a:gs>
                  <a:gs pos="100000">
                    <a:schemeClr val="accent6">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7-7FCF-4FFF-B684-3F5C6CB34832}"/>
              </c:ext>
            </c:extLst>
          </c:dPt>
          <c:dPt>
            <c:idx val="12"/>
            <c:bubble3D val="0"/>
            <c:spPr>
              <a:gradFill rotWithShape="1">
                <a:gsLst>
                  <a:gs pos="0">
                    <a:schemeClr val="accent1">
                      <a:lumMod val="80000"/>
                      <a:lumOff val="20000"/>
                      <a:tint val="100000"/>
                      <a:shade val="100000"/>
                      <a:satMod val="130000"/>
                    </a:schemeClr>
                  </a:gs>
                  <a:gs pos="100000">
                    <a:schemeClr val="accent1">
                      <a:lumMod val="80000"/>
                      <a:lumOff val="2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9-7FCF-4FFF-B684-3F5C6CB34832}"/>
              </c:ext>
            </c:extLst>
          </c:dPt>
          <c:dPt>
            <c:idx val="13"/>
            <c:bubble3D val="0"/>
            <c:spPr>
              <a:gradFill rotWithShape="1">
                <a:gsLst>
                  <a:gs pos="0">
                    <a:schemeClr val="accent2">
                      <a:lumMod val="80000"/>
                      <a:lumOff val="20000"/>
                      <a:tint val="100000"/>
                      <a:shade val="100000"/>
                      <a:satMod val="130000"/>
                    </a:schemeClr>
                  </a:gs>
                  <a:gs pos="100000">
                    <a:schemeClr val="accent2">
                      <a:lumMod val="80000"/>
                      <a:lumOff val="2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B-7FCF-4FFF-B684-3F5C6CB34832}"/>
              </c:ext>
            </c:extLst>
          </c:dPt>
          <c:cat>
            <c:strRef>
              <c:f>graphs_3!$A$2:$A$15</c:f>
              <c:strCache>
                <c:ptCount val="14"/>
                <c:pt idx="0">
                  <c:v>Computers</c:v>
                </c:pt>
                <c:pt idx="1">
                  <c:v>Construction Services</c:v>
                </c:pt>
                <c:pt idx="2">
                  <c:v>Consumer Goods</c:v>
                </c:pt>
                <c:pt idx="3">
                  <c:v>Fashion Apparel</c:v>
                </c:pt>
                <c:pt idx="4">
                  <c:v>Food Processing</c:v>
                </c:pt>
                <c:pt idx="5">
                  <c:v>Gas &amp; Oil</c:v>
                </c:pt>
                <c:pt idx="6">
                  <c:v>Health Supplies</c:v>
                </c:pt>
                <c:pt idx="7">
                  <c:v>Heavy Industries</c:v>
                </c:pt>
                <c:pt idx="8">
                  <c:v>Machinery</c:v>
                </c:pt>
                <c:pt idx="9">
                  <c:v>Metal parts</c:v>
                </c:pt>
                <c:pt idx="10">
                  <c:v>Other</c:v>
                </c:pt>
                <c:pt idx="11">
                  <c:v>Publishing &amp; Printing</c:v>
                </c:pt>
                <c:pt idx="12">
                  <c:v>Textiles</c:v>
                </c:pt>
                <c:pt idx="13">
                  <c:v>Warehousing</c:v>
                </c:pt>
              </c:strCache>
            </c:strRef>
          </c:cat>
          <c:val>
            <c:numRef>
              <c:f>graphs_3!$F$2:$F$15</c:f>
              <c:numCache>
                <c:formatCode>0.00%</c:formatCode>
                <c:ptCount val="14"/>
                <c:pt idx="0">
                  <c:v>0.16336886534561557</c:v>
                </c:pt>
                <c:pt idx="1">
                  <c:v>6.1724726271002877E-4</c:v>
                </c:pt>
                <c:pt idx="2">
                  <c:v>4.0343608514008179E-2</c:v>
                </c:pt>
                <c:pt idx="3">
                  <c:v>0.14860355613963719</c:v>
                </c:pt>
                <c:pt idx="4">
                  <c:v>8.9367250636468901E-2</c:v>
                </c:pt>
                <c:pt idx="5">
                  <c:v>3.101668357904469E-2</c:v>
                </c:pt>
                <c:pt idx="6">
                  <c:v>1.7827676490557542E-3</c:v>
                </c:pt>
                <c:pt idx="7">
                  <c:v>1.1968435799794563E-2</c:v>
                </c:pt>
                <c:pt idx="8">
                  <c:v>2.2478776279628365E-2</c:v>
                </c:pt>
                <c:pt idx="9">
                  <c:v>1.4123240817130346E-2</c:v>
                </c:pt>
                <c:pt idx="10">
                  <c:v>1.2847617329998545E-4</c:v>
                </c:pt>
                <c:pt idx="11">
                  <c:v>-2.5015006334917524E-2</c:v>
                </c:pt>
                <c:pt idx="12">
                  <c:v>0.20426880805622499</c:v>
                </c:pt>
                <c:pt idx="13">
                  <c:v>0.29694729008229925</c:v>
                </c:pt>
              </c:numCache>
            </c:numRef>
          </c:val>
          <c:extLst>
            <c:ext xmlns:c16="http://schemas.microsoft.com/office/drawing/2014/chart" uri="{C3380CC4-5D6E-409C-BE32-E72D297353CC}">
              <c16:uniqueId val="{0000001C-7FCF-4FFF-B684-3F5C6CB34832}"/>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0"/>
          <c:order val="0"/>
          <c:tx>
            <c:strRef>
              <c:f>graph_4!$D$1</c:f>
              <c:strCache>
                <c:ptCount val="1"/>
                <c:pt idx="0">
                  <c:v>% profit</c:v>
                </c:pt>
              </c:strCache>
            </c:strRef>
          </c:tx>
          <c:dPt>
            <c:idx val="0"/>
            <c:bubble3D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1650-47B1-ACBA-BD2960C9B1EB}"/>
              </c:ext>
            </c:extLst>
          </c:dPt>
          <c:dPt>
            <c:idx val="1"/>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1650-47B1-ACBA-BD2960C9B1EB}"/>
              </c:ext>
            </c:extLst>
          </c:dPt>
          <c:dPt>
            <c:idx val="2"/>
            <c:bubble3D val="0"/>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1650-47B1-ACBA-BD2960C9B1EB}"/>
              </c:ext>
            </c:extLst>
          </c:dPt>
          <c:dPt>
            <c:idx val="3"/>
            <c:bubble3D val="0"/>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1650-47B1-ACBA-BD2960C9B1EB}"/>
              </c:ext>
            </c:extLst>
          </c:dPt>
          <c:dPt>
            <c:idx val="4"/>
            <c:bubble3D val="0"/>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1650-47B1-ACBA-BD2960C9B1EB}"/>
              </c:ext>
            </c:extLst>
          </c:dPt>
          <c:dPt>
            <c:idx val="5"/>
            <c:bubble3D val="0"/>
            <c:spPr>
              <a:gradFill rotWithShape="1">
                <a:gsLst>
                  <a:gs pos="0">
                    <a:schemeClr val="accent6">
                      <a:tint val="100000"/>
                      <a:shade val="100000"/>
                      <a:satMod val="130000"/>
                    </a:schemeClr>
                  </a:gs>
                  <a:gs pos="100000">
                    <a:schemeClr val="accent6">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B-1650-47B1-ACBA-BD2960C9B1EB}"/>
              </c:ext>
            </c:extLst>
          </c:dPt>
          <c:dPt>
            <c:idx val="6"/>
            <c:bubble3D val="0"/>
            <c:spPr>
              <a:gradFill rotWithShape="1">
                <a:gsLst>
                  <a:gs pos="0">
                    <a:schemeClr val="accent1">
                      <a:lumMod val="60000"/>
                      <a:tint val="100000"/>
                      <a:shade val="100000"/>
                      <a:satMod val="130000"/>
                    </a:schemeClr>
                  </a:gs>
                  <a:gs pos="100000">
                    <a:schemeClr val="accent1">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D-1650-47B1-ACBA-BD2960C9B1EB}"/>
              </c:ext>
            </c:extLst>
          </c:dPt>
          <c:dPt>
            <c:idx val="7"/>
            <c:bubble3D val="0"/>
            <c:spPr>
              <a:gradFill rotWithShape="1">
                <a:gsLst>
                  <a:gs pos="0">
                    <a:schemeClr val="accent2">
                      <a:lumMod val="60000"/>
                      <a:tint val="100000"/>
                      <a:shade val="100000"/>
                      <a:satMod val="130000"/>
                    </a:schemeClr>
                  </a:gs>
                  <a:gs pos="100000">
                    <a:schemeClr val="accent2">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F-1650-47B1-ACBA-BD2960C9B1E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graph_4!$A$2:$A$9</c:f>
              <c:strCache>
                <c:ptCount val="8"/>
                <c:pt idx="0">
                  <c:v>CS1</c:v>
                </c:pt>
                <c:pt idx="1">
                  <c:v>CS2</c:v>
                </c:pt>
                <c:pt idx="2">
                  <c:v>CS3</c:v>
                </c:pt>
                <c:pt idx="3">
                  <c:v>CS4</c:v>
                </c:pt>
                <c:pt idx="4">
                  <c:v>CS5</c:v>
                </c:pt>
                <c:pt idx="5">
                  <c:v>CS6</c:v>
                </c:pt>
                <c:pt idx="6">
                  <c:v>CS7</c:v>
                </c:pt>
                <c:pt idx="7">
                  <c:v>CS8</c:v>
                </c:pt>
              </c:strCache>
            </c:strRef>
          </c:cat>
          <c:val>
            <c:numRef>
              <c:f>graph_4!$D$2:$D$9</c:f>
              <c:numCache>
                <c:formatCode>0%</c:formatCode>
                <c:ptCount val="8"/>
                <c:pt idx="0" formatCode="0.00%">
                  <c:v>4.0247730363043209E-2</c:v>
                </c:pt>
                <c:pt idx="1">
                  <c:v>0.13318584856077439</c:v>
                </c:pt>
                <c:pt idx="2">
                  <c:v>6.9695375131150275E-2</c:v>
                </c:pt>
                <c:pt idx="3">
                  <c:v>0.35061228084139046</c:v>
                </c:pt>
                <c:pt idx="4">
                  <c:v>0.38190799938723341</c:v>
                </c:pt>
                <c:pt idx="5" formatCode="0.00%">
                  <c:v>1.1218709163698988E-5</c:v>
                </c:pt>
                <c:pt idx="6" formatCode="0.00%">
                  <c:v>3.0521006513962812E-5</c:v>
                </c:pt>
                <c:pt idx="7">
                  <c:v>2.4309026000730753E-2</c:v>
                </c:pt>
              </c:numCache>
            </c:numRef>
          </c:val>
          <c:extLst>
            <c:ext xmlns:c16="http://schemas.microsoft.com/office/drawing/2014/chart" uri="{C3380CC4-5D6E-409C-BE32-E72D297353CC}">
              <c16:uniqueId val="{00000010-1650-47B1-ACBA-BD2960C9B1EB}"/>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0"/>
          <c:order val="0"/>
          <c:tx>
            <c:strRef>
              <c:f>graph_4!$C$1</c:f>
              <c:strCache>
                <c:ptCount val="1"/>
                <c:pt idx="0">
                  <c:v>%sales</c:v>
                </c:pt>
              </c:strCache>
            </c:strRef>
          </c:tx>
          <c:dPt>
            <c:idx val="0"/>
            <c:bubble3D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2FD7-42A1-98D4-A8337AC046AB}"/>
              </c:ext>
            </c:extLst>
          </c:dPt>
          <c:dPt>
            <c:idx val="1"/>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2FD7-42A1-98D4-A8337AC046AB}"/>
              </c:ext>
            </c:extLst>
          </c:dPt>
          <c:dPt>
            <c:idx val="2"/>
            <c:bubble3D val="0"/>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2FD7-42A1-98D4-A8337AC046AB}"/>
              </c:ext>
            </c:extLst>
          </c:dPt>
          <c:dPt>
            <c:idx val="3"/>
            <c:bubble3D val="0"/>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2FD7-42A1-98D4-A8337AC046AB}"/>
              </c:ext>
            </c:extLst>
          </c:dPt>
          <c:dPt>
            <c:idx val="4"/>
            <c:bubble3D val="0"/>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2FD7-42A1-98D4-A8337AC046AB}"/>
              </c:ext>
            </c:extLst>
          </c:dPt>
          <c:dPt>
            <c:idx val="5"/>
            <c:bubble3D val="0"/>
            <c:spPr>
              <a:gradFill rotWithShape="1">
                <a:gsLst>
                  <a:gs pos="0">
                    <a:schemeClr val="accent6">
                      <a:tint val="100000"/>
                      <a:shade val="100000"/>
                      <a:satMod val="130000"/>
                    </a:schemeClr>
                  </a:gs>
                  <a:gs pos="100000">
                    <a:schemeClr val="accent6">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B-2FD7-42A1-98D4-A8337AC046AB}"/>
              </c:ext>
            </c:extLst>
          </c:dPt>
          <c:dPt>
            <c:idx val="6"/>
            <c:bubble3D val="0"/>
            <c:spPr>
              <a:gradFill rotWithShape="1">
                <a:gsLst>
                  <a:gs pos="0">
                    <a:schemeClr val="accent1">
                      <a:lumMod val="60000"/>
                      <a:tint val="100000"/>
                      <a:shade val="100000"/>
                      <a:satMod val="130000"/>
                    </a:schemeClr>
                  </a:gs>
                  <a:gs pos="100000">
                    <a:schemeClr val="accent1">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D-2FD7-42A1-98D4-A8337AC046AB}"/>
              </c:ext>
            </c:extLst>
          </c:dPt>
          <c:dPt>
            <c:idx val="7"/>
            <c:bubble3D val="0"/>
            <c:spPr>
              <a:gradFill rotWithShape="1">
                <a:gsLst>
                  <a:gs pos="0">
                    <a:schemeClr val="accent2">
                      <a:lumMod val="60000"/>
                      <a:tint val="100000"/>
                      <a:shade val="100000"/>
                      <a:satMod val="130000"/>
                    </a:schemeClr>
                  </a:gs>
                  <a:gs pos="100000">
                    <a:schemeClr val="accent2">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F-2FD7-42A1-98D4-A8337AC046A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graph_4!$A$2:$A$9</c:f>
              <c:strCache>
                <c:ptCount val="8"/>
                <c:pt idx="0">
                  <c:v>CS1</c:v>
                </c:pt>
                <c:pt idx="1">
                  <c:v>CS2</c:v>
                </c:pt>
                <c:pt idx="2">
                  <c:v>CS3</c:v>
                </c:pt>
                <c:pt idx="3">
                  <c:v>CS4</c:v>
                </c:pt>
                <c:pt idx="4">
                  <c:v>CS5</c:v>
                </c:pt>
                <c:pt idx="5">
                  <c:v>CS6</c:v>
                </c:pt>
                <c:pt idx="6">
                  <c:v>CS7</c:v>
                </c:pt>
                <c:pt idx="7">
                  <c:v>CS8</c:v>
                </c:pt>
              </c:strCache>
            </c:strRef>
          </c:cat>
          <c:val>
            <c:numRef>
              <c:f>graph_4!$C$2:$C$9</c:f>
              <c:numCache>
                <c:formatCode>0.00%</c:formatCode>
                <c:ptCount val="8"/>
                <c:pt idx="0">
                  <c:v>1.7964847888742509E-2</c:v>
                </c:pt>
                <c:pt idx="1">
                  <c:v>0.3071955093167279</c:v>
                </c:pt>
                <c:pt idx="2">
                  <c:v>4.4102804129519474E-2</c:v>
                </c:pt>
                <c:pt idx="3">
                  <c:v>0.21787848945036448</c:v>
                </c:pt>
                <c:pt idx="4">
                  <c:v>0.37480493515716184</c:v>
                </c:pt>
                <c:pt idx="5">
                  <c:v>4.8691781121864854E-6</c:v>
                </c:pt>
                <c:pt idx="6">
                  <c:v>1.339267802613295E-5</c:v>
                </c:pt>
                <c:pt idx="7">
                  <c:v>3.803515220134563E-2</c:v>
                </c:pt>
              </c:numCache>
            </c:numRef>
          </c:val>
          <c:extLst>
            <c:ext xmlns:c16="http://schemas.microsoft.com/office/drawing/2014/chart" uri="{C3380CC4-5D6E-409C-BE32-E72D297353CC}">
              <c16:uniqueId val="{00000010-2FD7-42A1-98D4-A8337AC046AB}"/>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0"/>
          <c:order val="0"/>
          <c:tx>
            <c:strRef>
              <c:f>graphs!$C$1</c:f>
              <c:strCache>
                <c:ptCount val="1"/>
                <c:pt idx="0">
                  <c:v>% sales</c:v>
                </c:pt>
              </c:strCache>
            </c:strRef>
          </c:tx>
          <c:dPt>
            <c:idx val="0"/>
            <c:bubble3D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70BC-4DA9-A454-1E2B8D793208}"/>
              </c:ext>
            </c:extLst>
          </c:dPt>
          <c:dPt>
            <c:idx val="1"/>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70BC-4DA9-A454-1E2B8D793208}"/>
              </c:ext>
            </c:extLst>
          </c:dPt>
          <c:dPt>
            <c:idx val="2"/>
            <c:bubble3D val="0"/>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70BC-4DA9-A454-1E2B8D793208}"/>
              </c:ext>
            </c:extLst>
          </c:dPt>
          <c:dPt>
            <c:idx val="3"/>
            <c:bubble3D val="0"/>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70BC-4DA9-A454-1E2B8D793208}"/>
              </c:ext>
            </c:extLst>
          </c:dPt>
          <c:dPt>
            <c:idx val="4"/>
            <c:bubble3D val="0"/>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70BC-4DA9-A454-1E2B8D793208}"/>
              </c:ext>
            </c:extLst>
          </c:dPt>
          <c:dPt>
            <c:idx val="5"/>
            <c:bubble3D val="0"/>
            <c:spPr>
              <a:gradFill rotWithShape="1">
                <a:gsLst>
                  <a:gs pos="0">
                    <a:schemeClr val="accent6">
                      <a:tint val="100000"/>
                      <a:shade val="100000"/>
                      <a:satMod val="130000"/>
                    </a:schemeClr>
                  </a:gs>
                  <a:gs pos="100000">
                    <a:schemeClr val="accent6">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B-70BC-4DA9-A454-1E2B8D793208}"/>
              </c:ext>
            </c:extLst>
          </c:dPt>
          <c:dPt>
            <c:idx val="6"/>
            <c:bubble3D val="0"/>
            <c:spPr>
              <a:gradFill rotWithShape="1">
                <a:gsLst>
                  <a:gs pos="0">
                    <a:schemeClr val="accent1">
                      <a:lumMod val="60000"/>
                      <a:tint val="100000"/>
                      <a:shade val="100000"/>
                      <a:satMod val="130000"/>
                    </a:schemeClr>
                  </a:gs>
                  <a:gs pos="100000">
                    <a:schemeClr val="accent1">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D-70BC-4DA9-A454-1E2B8D793208}"/>
              </c:ext>
            </c:extLst>
          </c:dPt>
          <c:dPt>
            <c:idx val="7"/>
            <c:bubble3D val="0"/>
            <c:spPr>
              <a:gradFill rotWithShape="1">
                <a:gsLst>
                  <a:gs pos="0">
                    <a:schemeClr val="accent2">
                      <a:lumMod val="60000"/>
                      <a:tint val="100000"/>
                      <a:shade val="100000"/>
                      <a:satMod val="130000"/>
                    </a:schemeClr>
                  </a:gs>
                  <a:gs pos="100000">
                    <a:schemeClr val="accent2">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F-70BC-4DA9-A454-1E2B8D793208}"/>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graphs!$A$2:$A$9</c:f>
              <c:strCache>
                <c:ptCount val="8"/>
                <c:pt idx="0">
                  <c:v>Africa</c:v>
                </c:pt>
                <c:pt idx="1">
                  <c:v>Far East Asia</c:v>
                </c:pt>
                <c:pt idx="2">
                  <c:v>Latin AM</c:v>
                </c:pt>
                <c:pt idx="3">
                  <c:v>North AM</c:v>
                </c:pt>
                <c:pt idx="4">
                  <c:v>North EU</c:v>
                </c:pt>
                <c:pt idx="5">
                  <c:v>Oceania</c:v>
                </c:pt>
                <c:pt idx="6">
                  <c:v>South East Asia</c:v>
                </c:pt>
                <c:pt idx="7">
                  <c:v>South EU</c:v>
                </c:pt>
              </c:strCache>
            </c:strRef>
          </c:cat>
          <c:val>
            <c:numRef>
              <c:f>graphs!$C$2:$C$9</c:f>
              <c:numCache>
                <c:formatCode>0%</c:formatCode>
                <c:ptCount val="8"/>
                <c:pt idx="0">
                  <c:v>0.12917880746357679</c:v>
                </c:pt>
                <c:pt idx="1">
                  <c:v>8.8230466359546747E-2</c:v>
                </c:pt>
                <c:pt idx="2">
                  <c:v>8.3170367015996408E-2</c:v>
                </c:pt>
                <c:pt idx="3">
                  <c:v>0.26045154337241122</c:v>
                </c:pt>
                <c:pt idx="4">
                  <c:v>0.19610341752314503</c:v>
                </c:pt>
                <c:pt idx="5">
                  <c:v>5.399668082487722E-2</c:v>
                </c:pt>
                <c:pt idx="6">
                  <c:v>9.1421821114498786E-2</c:v>
                </c:pt>
                <c:pt idx="7">
                  <c:v>9.7446896325947885E-2</c:v>
                </c:pt>
              </c:numCache>
            </c:numRef>
          </c:val>
          <c:extLst>
            <c:ext xmlns:c16="http://schemas.microsoft.com/office/drawing/2014/chart" uri="{C3380CC4-5D6E-409C-BE32-E72D297353CC}">
              <c16:uniqueId val="{00000010-70BC-4DA9-A454-1E2B8D793208}"/>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Africa sales,profit percentage</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6.3611435695837187E-2"/>
          <c:y val="8.5521503040390398E-2"/>
          <c:w val="0.9236004600788249"/>
          <c:h val="0.79503108671160161"/>
        </c:manualLayout>
      </c:layout>
      <c:barChart>
        <c:barDir val="col"/>
        <c:grouping val="clustered"/>
        <c:varyColors val="0"/>
        <c:ser>
          <c:idx val="1"/>
          <c:order val="1"/>
          <c:tx>
            <c:strRef>
              <c:f>graphs_2!$C$1</c:f>
              <c:strCache>
                <c:ptCount val="1"/>
                <c:pt idx="0">
                  <c:v>% sales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graphs_2!$A$2:$A$44</c:f>
              <c:strCache>
                <c:ptCount val="43"/>
                <c:pt idx="0">
                  <c:v>Angola</c:v>
                </c:pt>
                <c:pt idx="1">
                  <c:v>Benin</c:v>
                </c:pt>
                <c:pt idx="2">
                  <c:v>Botswana</c:v>
                </c:pt>
                <c:pt idx="3">
                  <c:v>Burkina Faso</c:v>
                </c:pt>
                <c:pt idx="4">
                  <c:v>Burundi</c:v>
                </c:pt>
                <c:pt idx="5">
                  <c:v>Cameroon</c:v>
                </c:pt>
                <c:pt idx="6">
                  <c:v>Cape Verde Island</c:v>
                </c:pt>
                <c:pt idx="7">
                  <c:v>Chad</c:v>
                </c:pt>
                <c:pt idx="8">
                  <c:v>Comoro Islands</c:v>
                </c:pt>
                <c:pt idx="9">
                  <c:v>Djibouti</c:v>
                </c:pt>
                <c:pt idx="10">
                  <c:v>Equatorial Guinea</c:v>
                </c:pt>
                <c:pt idx="11">
                  <c:v>Ethiopia</c:v>
                </c:pt>
                <c:pt idx="12">
                  <c:v>Gabon</c:v>
                </c:pt>
                <c:pt idx="13">
                  <c:v>Gambia</c:v>
                </c:pt>
                <c:pt idx="14">
                  <c:v>Ghana</c:v>
                </c:pt>
                <c:pt idx="15">
                  <c:v>Guinea</c:v>
                </c:pt>
                <c:pt idx="16">
                  <c:v>Guinea-Bissau</c:v>
                </c:pt>
                <c:pt idx="17">
                  <c:v>Ivory Coast</c:v>
                </c:pt>
                <c:pt idx="18">
                  <c:v>Kenya</c:v>
                </c:pt>
                <c:pt idx="19">
                  <c:v>Lesotho</c:v>
                </c:pt>
                <c:pt idx="20">
                  <c:v>Liberia</c:v>
                </c:pt>
                <c:pt idx="21">
                  <c:v>Malawi</c:v>
                </c:pt>
                <c:pt idx="22">
                  <c:v>Mali</c:v>
                </c:pt>
                <c:pt idx="23">
                  <c:v>Mauritania</c:v>
                </c:pt>
                <c:pt idx="24">
                  <c:v>Mauritius</c:v>
                </c:pt>
                <c:pt idx="25">
                  <c:v>Mozambique</c:v>
                </c:pt>
                <c:pt idx="26">
                  <c:v>Namibia</c:v>
                </c:pt>
                <c:pt idx="27">
                  <c:v>Niger</c:v>
                </c:pt>
                <c:pt idx="28">
                  <c:v>Nigeria</c:v>
                </c:pt>
                <c:pt idx="29">
                  <c:v>Rwanda</c:v>
                </c:pt>
                <c:pt idx="30">
                  <c:v>Senegal</c:v>
                </c:pt>
                <c:pt idx="31">
                  <c:v>Seychelles</c:v>
                </c:pt>
                <c:pt idx="32">
                  <c:v>Sierra Leone</c:v>
                </c:pt>
                <c:pt idx="33">
                  <c:v>Somalia</c:v>
                </c:pt>
                <c:pt idx="34">
                  <c:v>South Africa</c:v>
                </c:pt>
                <c:pt idx="35">
                  <c:v>South Sudan</c:v>
                </c:pt>
                <c:pt idx="36">
                  <c:v>Sudan</c:v>
                </c:pt>
                <c:pt idx="37">
                  <c:v>Swaziland</c:v>
                </c:pt>
                <c:pt idx="38">
                  <c:v>Tanzania</c:v>
                </c:pt>
                <c:pt idx="39">
                  <c:v>Togo</c:v>
                </c:pt>
                <c:pt idx="40">
                  <c:v>Uganda</c:v>
                </c:pt>
                <c:pt idx="41">
                  <c:v>Zambia</c:v>
                </c:pt>
                <c:pt idx="42">
                  <c:v>Zimbabwe</c:v>
                </c:pt>
              </c:strCache>
            </c:strRef>
          </c:cat>
          <c:val>
            <c:numRef>
              <c:f>graphs_2!$C$2:$C$44</c:f>
              <c:numCache>
                <c:formatCode>0.00%</c:formatCode>
                <c:ptCount val="43"/>
                <c:pt idx="0">
                  <c:v>4.194883239601226E-3</c:v>
                </c:pt>
                <c:pt idx="1">
                  <c:v>2.2209311094493673E-3</c:v>
                </c:pt>
                <c:pt idx="2">
                  <c:v>5.6219566639239224E-5</c:v>
                </c:pt>
                <c:pt idx="3">
                  <c:v>1.1141222440876853E-4</c:v>
                </c:pt>
                <c:pt idx="4">
                  <c:v>4.8461266885876489E-6</c:v>
                </c:pt>
                <c:pt idx="5">
                  <c:v>4.6622091055854454E-3</c:v>
                </c:pt>
                <c:pt idx="6">
                  <c:v>5.3226663898731585E-4</c:v>
                </c:pt>
                <c:pt idx="7">
                  <c:v>3.3512381114024495E-5</c:v>
                </c:pt>
                <c:pt idx="8">
                  <c:v>1.5213096282904042E-4</c:v>
                </c:pt>
                <c:pt idx="9">
                  <c:v>3.7563794059497385E-3</c:v>
                </c:pt>
                <c:pt idx="10">
                  <c:v>3.9816359251018956E-4</c:v>
                </c:pt>
                <c:pt idx="11">
                  <c:v>1.1320494236024348E-4</c:v>
                </c:pt>
                <c:pt idx="12">
                  <c:v>1.3534786226159564E-3</c:v>
                </c:pt>
                <c:pt idx="13">
                  <c:v>1.9606514442710877E-3</c:v>
                </c:pt>
                <c:pt idx="14">
                  <c:v>1.3912445145022267E-2</c:v>
                </c:pt>
                <c:pt idx="15">
                  <c:v>4.4090177669277907E-3</c:v>
                </c:pt>
                <c:pt idx="16">
                  <c:v>1.6268268072218959E-4</c:v>
                </c:pt>
                <c:pt idx="17">
                  <c:v>4.8353756574100954E-3</c:v>
                </c:pt>
                <c:pt idx="18">
                  <c:v>8.560464434707581E-3</c:v>
                </c:pt>
                <c:pt idx="19">
                  <c:v>1.1495894594905431E-4</c:v>
                </c:pt>
                <c:pt idx="20">
                  <c:v>2.0304881067026307E-3</c:v>
                </c:pt>
                <c:pt idx="21">
                  <c:v>7.8662425892714135E-5</c:v>
                </c:pt>
                <c:pt idx="22">
                  <c:v>1.2062081304009118E-4</c:v>
                </c:pt>
                <c:pt idx="23">
                  <c:v>1.5775971277448594E-3</c:v>
                </c:pt>
                <c:pt idx="24">
                  <c:v>2.5243888811499497E-3</c:v>
                </c:pt>
                <c:pt idx="25">
                  <c:v>2.2567278322337967E-3</c:v>
                </c:pt>
                <c:pt idx="26">
                  <c:v>4.612389439208995E-4</c:v>
                </c:pt>
                <c:pt idx="27">
                  <c:v>3.0142828937281047E-5</c:v>
                </c:pt>
                <c:pt idx="28">
                  <c:v>2.3780449871323592E-2</c:v>
                </c:pt>
                <c:pt idx="29">
                  <c:v>5.0497443411815154E-5</c:v>
                </c:pt>
                <c:pt idx="30">
                  <c:v>6.1956997887077586E-3</c:v>
                </c:pt>
                <c:pt idx="31">
                  <c:v>5.7231178889545801E-4</c:v>
                </c:pt>
                <c:pt idx="32">
                  <c:v>2.1985464071151185E-3</c:v>
                </c:pt>
                <c:pt idx="33">
                  <c:v>1.3920265886443273E-3</c:v>
                </c:pt>
                <c:pt idx="34">
                  <c:v>2.266024490593177E-2</c:v>
                </c:pt>
                <c:pt idx="35">
                  <c:v>2.5072035062668819E-5</c:v>
                </c:pt>
                <c:pt idx="36">
                  <c:v>2.1242072118561441E-3</c:v>
                </c:pt>
                <c:pt idx="37">
                  <c:v>1.2152812045734236E-4</c:v>
                </c:pt>
                <c:pt idx="38">
                  <c:v>6.3353846924210765E-3</c:v>
                </c:pt>
                <c:pt idx="39">
                  <c:v>2.4588755250098725E-3</c:v>
                </c:pt>
                <c:pt idx="40">
                  <c:v>2.9439920420787791E-4</c:v>
                </c:pt>
                <c:pt idx="41">
                  <c:v>1.4933411841379937E-4</c:v>
                </c:pt>
                <c:pt idx="42">
                  <c:v>1.951288087470884E-4</c:v>
                </c:pt>
              </c:numCache>
            </c:numRef>
          </c:val>
          <c:extLst>
            <c:ext xmlns:c16="http://schemas.microsoft.com/office/drawing/2014/chart" uri="{C3380CC4-5D6E-409C-BE32-E72D297353CC}">
              <c16:uniqueId val="{00000000-553A-47F8-BEAB-04DCD3D3E080}"/>
            </c:ext>
          </c:extLst>
        </c:ser>
        <c:ser>
          <c:idx val="2"/>
          <c:order val="2"/>
          <c:tx>
            <c:strRef>
              <c:f>graphs_2!$D$1</c:f>
              <c:strCache>
                <c:ptCount val="1"/>
                <c:pt idx="0">
                  <c:v>% Profit</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graphs_2!$A$2:$A$44</c:f>
              <c:strCache>
                <c:ptCount val="43"/>
                <c:pt idx="0">
                  <c:v>Angola</c:v>
                </c:pt>
                <c:pt idx="1">
                  <c:v>Benin</c:v>
                </c:pt>
                <c:pt idx="2">
                  <c:v>Botswana</c:v>
                </c:pt>
                <c:pt idx="3">
                  <c:v>Burkina Faso</c:v>
                </c:pt>
                <c:pt idx="4">
                  <c:v>Burundi</c:v>
                </c:pt>
                <c:pt idx="5">
                  <c:v>Cameroon</c:v>
                </c:pt>
                <c:pt idx="6">
                  <c:v>Cape Verde Island</c:v>
                </c:pt>
                <c:pt idx="7">
                  <c:v>Chad</c:v>
                </c:pt>
                <c:pt idx="8">
                  <c:v>Comoro Islands</c:v>
                </c:pt>
                <c:pt idx="9">
                  <c:v>Djibouti</c:v>
                </c:pt>
                <c:pt idx="10">
                  <c:v>Equatorial Guinea</c:v>
                </c:pt>
                <c:pt idx="11">
                  <c:v>Ethiopia</c:v>
                </c:pt>
                <c:pt idx="12">
                  <c:v>Gabon</c:v>
                </c:pt>
                <c:pt idx="13">
                  <c:v>Gambia</c:v>
                </c:pt>
                <c:pt idx="14">
                  <c:v>Ghana</c:v>
                </c:pt>
                <c:pt idx="15">
                  <c:v>Guinea</c:v>
                </c:pt>
                <c:pt idx="16">
                  <c:v>Guinea-Bissau</c:v>
                </c:pt>
                <c:pt idx="17">
                  <c:v>Ivory Coast</c:v>
                </c:pt>
                <c:pt idx="18">
                  <c:v>Kenya</c:v>
                </c:pt>
                <c:pt idx="19">
                  <c:v>Lesotho</c:v>
                </c:pt>
                <c:pt idx="20">
                  <c:v>Liberia</c:v>
                </c:pt>
                <c:pt idx="21">
                  <c:v>Malawi</c:v>
                </c:pt>
                <c:pt idx="22">
                  <c:v>Mali</c:v>
                </c:pt>
                <c:pt idx="23">
                  <c:v>Mauritania</c:v>
                </c:pt>
                <c:pt idx="24">
                  <c:v>Mauritius</c:v>
                </c:pt>
                <c:pt idx="25">
                  <c:v>Mozambique</c:v>
                </c:pt>
                <c:pt idx="26">
                  <c:v>Namibia</c:v>
                </c:pt>
                <c:pt idx="27">
                  <c:v>Niger</c:v>
                </c:pt>
                <c:pt idx="28">
                  <c:v>Nigeria</c:v>
                </c:pt>
                <c:pt idx="29">
                  <c:v>Rwanda</c:v>
                </c:pt>
                <c:pt idx="30">
                  <c:v>Senegal</c:v>
                </c:pt>
                <c:pt idx="31">
                  <c:v>Seychelles</c:v>
                </c:pt>
                <c:pt idx="32">
                  <c:v>Sierra Leone</c:v>
                </c:pt>
                <c:pt idx="33">
                  <c:v>Somalia</c:v>
                </c:pt>
                <c:pt idx="34">
                  <c:v>South Africa</c:v>
                </c:pt>
                <c:pt idx="35">
                  <c:v>South Sudan</c:v>
                </c:pt>
                <c:pt idx="36">
                  <c:v>Sudan</c:v>
                </c:pt>
                <c:pt idx="37">
                  <c:v>Swaziland</c:v>
                </c:pt>
                <c:pt idx="38">
                  <c:v>Tanzania</c:v>
                </c:pt>
                <c:pt idx="39">
                  <c:v>Togo</c:v>
                </c:pt>
                <c:pt idx="40">
                  <c:v>Uganda</c:v>
                </c:pt>
                <c:pt idx="41">
                  <c:v>Zambia</c:v>
                </c:pt>
                <c:pt idx="42">
                  <c:v>Zimbabwe</c:v>
                </c:pt>
              </c:strCache>
            </c:strRef>
          </c:cat>
          <c:val>
            <c:numRef>
              <c:f>graphs_2!$D$2:$D$44</c:f>
              <c:numCache>
                <c:formatCode>0.00%</c:formatCode>
                <c:ptCount val="43"/>
                <c:pt idx="0">
                  <c:v>6.438680300158644E-3</c:v>
                </c:pt>
                <c:pt idx="1">
                  <c:v>3.2662192393381243E-3</c:v>
                </c:pt>
                <c:pt idx="2">
                  <c:v>7.3118392831903075E-5</c:v>
                </c:pt>
                <c:pt idx="3">
                  <c:v>5.7634421741917035E-6</c:v>
                </c:pt>
                <c:pt idx="4">
                  <c:v>-1.2187090085959467E-6</c:v>
                </c:pt>
                <c:pt idx="5">
                  <c:v>7.2147068248799148E-3</c:v>
                </c:pt>
                <c:pt idx="6">
                  <c:v>8.3344014756028177E-4</c:v>
                </c:pt>
                <c:pt idx="7">
                  <c:v>-2.1607926795838792E-5</c:v>
                </c:pt>
                <c:pt idx="8">
                  <c:v>-1.0479593852823652E-4</c:v>
                </c:pt>
                <c:pt idx="9">
                  <c:v>2.7418805340982582E-3</c:v>
                </c:pt>
                <c:pt idx="10">
                  <c:v>1.4214312058037862E-4</c:v>
                </c:pt>
                <c:pt idx="11">
                  <c:v>-1.3103914765423463E-4</c:v>
                </c:pt>
                <c:pt idx="12">
                  <c:v>5.1583084323965909E-4</c:v>
                </c:pt>
                <c:pt idx="13">
                  <c:v>2.8535415533901499E-3</c:v>
                </c:pt>
                <c:pt idx="14">
                  <c:v>1.6907378417297531E-2</c:v>
                </c:pt>
                <c:pt idx="15">
                  <c:v>6.5083324095524713E-3</c:v>
                </c:pt>
                <c:pt idx="16">
                  <c:v>3.461710498905672E-4</c:v>
                </c:pt>
                <c:pt idx="17">
                  <c:v>6.8472902580970123E-3</c:v>
                </c:pt>
                <c:pt idx="18">
                  <c:v>8.6136426927102359E-3</c:v>
                </c:pt>
                <c:pt idx="19">
                  <c:v>1.8805245117791463E-4</c:v>
                </c:pt>
                <c:pt idx="20">
                  <c:v>2.9871601439709927E-3</c:v>
                </c:pt>
                <c:pt idx="21">
                  <c:v>7.8815175331165002E-5</c:v>
                </c:pt>
                <c:pt idx="22">
                  <c:v>-4.1794095778789109E-5</c:v>
                </c:pt>
                <c:pt idx="23">
                  <c:v>2.9811800598153883E-3</c:v>
                </c:pt>
                <c:pt idx="24">
                  <c:v>3.3045721063718237E-3</c:v>
                </c:pt>
                <c:pt idx="25">
                  <c:v>3.9225546093244953E-3</c:v>
                </c:pt>
                <c:pt idx="26">
                  <c:v>6.5304330533794575E-4</c:v>
                </c:pt>
                <c:pt idx="27">
                  <c:v>8.1400984216176E-6</c:v>
                </c:pt>
                <c:pt idx="28">
                  <c:v>2.2091190005095671E-2</c:v>
                </c:pt>
                <c:pt idx="29">
                  <c:v>-5.917031507745444E-5</c:v>
                </c:pt>
                <c:pt idx="30">
                  <c:v>1.166089661125874E-2</c:v>
                </c:pt>
                <c:pt idx="31">
                  <c:v>5.0441237053577988E-4</c:v>
                </c:pt>
                <c:pt idx="32">
                  <c:v>2.5059799871633287E-3</c:v>
                </c:pt>
                <c:pt idx="33">
                  <c:v>1.4933366232922072E-3</c:v>
                </c:pt>
                <c:pt idx="34">
                  <c:v>2.1474794749104239E-2</c:v>
                </c:pt>
                <c:pt idx="35">
                  <c:v>-4.352351325517678E-5</c:v>
                </c:pt>
                <c:pt idx="36">
                  <c:v>3.1376838091942147E-3</c:v>
                </c:pt>
                <c:pt idx="37">
                  <c:v>1.8920839573910342E-4</c:v>
                </c:pt>
                <c:pt idx="38">
                  <c:v>8.6997197244573533E-3</c:v>
                </c:pt>
                <c:pt idx="39">
                  <c:v>4.2291885413826445E-3</c:v>
                </c:pt>
                <c:pt idx="40">
                  <c:v>5.4590296688723134E-5</c:v>
                </c:pt>
                <c:pt idx="41">
                  <c:v>-8.647058288394401E-5</c:v>
                </c:pt>
                <c:pt idx="42">
                  <c:v>4.7315303041684361E-5</c:v>
                </c:pt>
              </c:numCache>
            </c:numRef>
          </c:val>
          <c:extLst>
            <c:ext xmlns:c16="http://schemas.microsoft.com/office/drawing/2014/chart" uri="{C3380CC4-5D6E-409C-BE32-E72D297353CC}">
              <c16:uniqueId val="{00000001-553A-47F8-BEAB-04DCD3D3E080}"/>
            </c:ext>
          </c:extLst>
        </c:ser>
        <c:dLbls>
          <c:showLegendKey val="0"/>
          <c:showVal val="0"/>
          <c:showCatName val="0"/>
          <c:showSerName val="0"/>
          <c:showPercent val="0"/>
          <c:showBubbleSize val="0"/>
        </c:dLbls>
        <c:gapWidth val="100"/>
        <c:overlap val="-24"/>
        <c:axId val="600713679"/>
        <c:axId val="600714159"/>
        <c:extLst>
          <c:ext xmlns:c15="http://schemas.microsoft.com/office/drawing/2012/chart" uri="{02D57815-91ED-43cb-92C2-25804820EDAC}">
            <c15:filteredBarSeries>
              <c15:ser>
                <c:idx val="0"/>
                <c:order val="0"/>
                <c:tx>
                  <c:strRef>
                    <c:extLst>
                      <c:ext uri="{02D57815-91ED-43cb-92C2-25804820EDAC}">
                        <c15:formulaRef>
                          <c15:sqref>graphs_2!$B$1</c15:sqref>
                        </c15:formulaRef>
                      </c:ext>
                    </c:extLst>
                    <c:strCache>
                      <c:ptCount val="1"/>
                      <c:pt idx="0">
                        <c:v>profit margin</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extLst>
                      <c:ext uri="{02D57815-91ED-43cb-92C2-25804820EDAC}">
                        <c15:formulaRef>
                          <c15:sqref>graphs_2!$A$2:$A$44</c15:sqref>
                        </c15:formulaRef>
                      </c:ext>
                    </c:extLst>
                    <c:strCache>
                      <c:ptCount val="43"/>
                      <c:pt idx="0">
                        <c:v>Angola</c:v>
                      </c:pt>
                      <c:pt idx="1">
                        <c:v>Benin</c:v>
                      </c:pt>
                      <c:pt idx="2">
                        <c:v>Botswana</c:v>
                      </c:pt>
                      <c:pt idx="3">
                        <c:v>Burkina Faso</c:v>
                      </c:pt>
                      <c:pt idx="4">
                        <c:v>Burundi</c:v>
                      </c:pt>
                      <c:pt idx="5">
                        <c:v>Cameroon</c:v>
                      </c:pt>
                      <c:pt idx="6">
                        <c:v>Cape Verde Island</c:v>
                      </c:pt>
                      <c:pt idx="7">
                        <c:v>Chad</c:v>
                      </c:pt>
                      <c:pt idx="8">
                        <c:v>Comoro Islands</c:v>
                      </c:pt>
                      <c:pt idx="9">
                        <c:v>Djibouti</c:v>
                      </c:pt>
                      <c:pt idx="10">
                        <c:v>Equatorial Guinea</c:v>
                      </c:pt>
                      <c:pt idx="11">
                        <c:v>Ethiopia</c:v>
                      </c:pt>
                      <c:pt idx="12">
                        <c:v>Gabon</c:v>
                      </c:pt>
                      <c:pt idx="13">
                        <c:v>Gambia</c:v>
                      </c:pt>
                      <c:pt idx="14">
                        <c:v>Ghana</c:v>
                      </c:pt>
                      <c:pt idx="15">
                        <c:v>Guinea</c:v>
                      </c:pt>
                      <c:pt idx="16">
                        <c:v>Guinea-Bissau</c:v>
                      </c:pt>
                      <c:pt idx="17">
                        <c:v>Ivory Coast</c:v>
                      </c:pt>
                      <c:pt idx="18">
                        <c:v>Kenya</c:v>
                      </c:pt>
                      <c:pt idx="19">
                        <c:v>Lesotho</c:v>
                      </c:pt>
                      <c:pt idx="20">
                        <c:v>Liberia</c:v>
                      </c:pt>
                      <c:pt idx="21">
                        <c:v>Malawi</c:v>
                      </c:pt>
                      <c:pt idx="22">
                        <c:v>Mali</c:v>
                      </c:pt>
                      <c:pt idx="23">
                        <c:v>Mauritania</c:v>
                      </c:pt>
                      <c:pt idx="24">
                        <c:v>Mauritius</c:v>
                      </c:pt>
                      <c:pt idx="25">
                        <c:v>Mozambique</c:v>
                      </c:pt>
                      <c:pt idx="26">
                        <c:v>Namibia</c:v>
                      </c:pt>
                      <c:pt idx="27">
                        <c:v>Niger</c:v>
                      </c:pt>
                      <c:pt idx="28">
                        <c:v>Nigeria</c:v>
                      </c:pt>
                      <c:pt idx="29">
                        <c:v>Rwanda</c:v>
                      </c:pt>
                      <c:pt idx="30">
                        <c:v>Senegal</c:v>
                      </c:pt>
                      <c:pt idx="31">
                        <c:v>Seychelles</c:v>
                      </c:pt>
                      <c:pt idx="32">
                        <c:v>Sierra Leone</c:v>
                      </c:pt>
                      <c:pt idx="33">
                        <c:v>Somalia</c:v>
                      </c:pt>
                      <c:pt idx="34">
                        <c:v>South Africa</c:v>
                      </c:pt>
                      <c:pt idx="35">
                        <c:v>South Sudan</c:v>
                      </c:pt>
                      <c:pt idx="36">
                        <c:v>Sudan</c:v>
                      </c:pt>
                      <c:pt idx="37">
                        <c:v>Swaziland</c:v>
                      </c:pt>
                      <c:pt idx="38">
                        <c:v>Tanzania</c:v>
                      </c:pt>
                      <c:pt idx="39">
                        <c:v>Togo</c:v>
                      </c:pt>
                      <c:pt idx="40">
                        <c:v>Uganda</c:v>
                      </c:pt>
                      <c:pt idx="41">
                        <c:v>Zambia</c:v>
                      </c:pt>
                      <c:pt idx="42">
                        <c:v>Zimbabwe</c:v>
                      </c:pt>
                    </c:strCache>
                  </c:strRef>
                </c:cat>
                <c:val>
                  <c:numRef>
                    <c:extLst>
                      <c:ext uri="{02D57815-91ED-43cb-92C2-25804820EDAC}">
                        <c15:formulaRef>
                          <c15:sqref>graphs_2!$B$2:$B$44</c15:sqref>
                        </c15:formulaRef>
                      </c:ext>
                    </c:extLst>
                    <c:numCache>
                      <c:formatCode>0%</c:formatCode>
                      <c:ptCount val="43"/>
                      <c:pt idx="0">
                        <c:v>0.49132477766233135</c:v>
                      </c:pt>
                      <c:pt idx="1">
                        <c:v>0.47076257211020284</c:v>
                      </c:pt>
                      <c:pt idx="2">
                        <c:v>0.41632340336497697</c:v>
                      </c:pt>
                      <c:pt idx="3">
                        <c:v>1.655925434288967E-2</c:v>
                      </c:pt>
                      <c:pt idx="4">
                        <c:v>-8.050019639410104E-2</c:v>
                      </c:pt>
                      <c:pt idx="5">
                        <c:v>0.49535736162365951</c:v>
                      </c:pt>
                      <c:pt idx="6">
                        <c:v>0.50122976385307183</c:v>
                      </c:pt>
                      <c:pt idx="7">
                        <c:v>-0.20639515363755695</c:v>
                      </c:pt>
                      <c:pt idx="8">
                        <c:v>-0.22050503949336289</c:v>
                      </c:pt>
                      <c:pt idx="9">
                        <c:v>0.23365267598296965</c:v>
                      </c:pt>
                      <c:pt idx="10">
                        <c:v>0.11427625019857576</c:v>
                      </c:pt>
                      <c:pt idx="11">
                        <c:v>-0.37053339315639544</c:v>
                      </c:pt>
                      <c:pt idx="12">
                        <c:v>0.12199656078620033</c:v>
                      </c:pt>
                      <c:pt idx="13">
                        <c:v>0.46588152605847571</c:v>
                      </c:pt>
                      <c:pt idx="14">
                        <c:v>0.38901333604835209</c:v>
                      </c:pt>
                      <c:pt idx="15">
                        <c:v>0.47251930787969237</c:v>
                      </c:pt>
                      <c:pt idx="16">
                        <c:v>0.68114740578504829</c:v>
                      </c:pt>
                      <c:pt idx="17">
                        <c:v>0.4532942396207989</c:v>
                      </c:pt>
                      <c:pt idx="18">
                        <c:v>0.32209294119392107</c:v>
                      </c:pt>
                      <c:pt idx="19">
                        <c:v>0.52363408375714937</c:v>
                      </c:pt>
                      <c:pt idx="20">
                        <c:v>0.47092282209727138</c:v>
                      </c:pt>
                      <c:pt idx="21">
                        <c:v>0.32072601799917339</c:v>
                      </c:pt>
                      <c:pt idx="22">
                        <c:v>-0.1109134882185018</c:v>
                      </c:pt>
                      <c:pt idx="23">
                        <c:v>0.60490027602232976</c:v>
                      </c:pt>
                      <c:pt idx="24">
                        <c:v>0.4190353443677029</c:v>
                      </c:pt>
                      <c:pt idx="25">
                        <c:v>0.55639279219309468</c:v>
                      </c:pt>
                      <c:pt idx="26">
                        <c:v>0.45321856819807704</c:v>
                      </c:pt>
                      <c:pt idx="27">
                        <c:v>8.6444492490006838E-2</c:v>
                      </c:pt>
                      <c:pt idx="28">
                        <c:v>0.29736559990498412</c:v>
                      </c:pt>
                      <c:pt idx="29">
                        <c:v>-0.37508195637163938</c:v>
                      </c:pt>
                      <c:pt idx="30">
                        <c:v>0.60246699611709009</c:v>
                      </c:pt>
                      <c:pt idx="31">
                        <c:v>0.28212704423595369</c:v>
                      </c:pt>
                      <c:pt idx="32">
                        <c:v>0.36486620794225</c:v>
                      </c:pt>
                      <c:pt idx="33">
                        <c:v>0.3434012465110195</c:v>
                      </c:pt>
                      <c:pt idx="34">
                        <c:v>0.30335845528801247</c:v>
                      </c:pt>
                      <c:pt idx="35">
                        <c:v>-0.55568163028569528</c:v>
                      </c:pt>
                      <c:pt idx="36">
                        <c:v>0.47282886321301582</c:v>
                      </c:pt>
                      <c:pt idx="37">
                        <c:v>0.49837391606514381</c:v>
                      </c:pt>
                      <c:pt idx="38">
                        <c:v>0.43956585779389973</c:v>
                      </c:pt>
                      <c:pt idx="39">
                        <c:v>0.55056954509307166</c:v>
                      </c:pt>
                      <c:pt idx="40">
                        <c:v>5.9356803449270662E-2</c:v>
                      </c:pt>
                      <c:pt idx="41">
                        <c:v>-0.18535360018908367</c:v>
                      </c:pt>
                      <c:pt idx="42">
                        <c:v>7.7619691917514944E-2</c:v>
                      </c:pt>
                    </c:numCache>
                  </c:numRef>
                </c:val>
                <c:extLst>
                  <c:ext xmlns:c16="http://schemas.microsoft.com/office/drawing/2014/chart" uri="{C3380CC4-5D6E-409C-BE32-E72D297353CC}">
                    <c16:uniqueId val="{00000002-553A-47F8-BEAB-04DCD3D3E080}"/>
                  </c:ext>
                </c:extLst>
              </c15:ser>
            </c15:filteredBarSeries>
          </c:ext>
        </c:extLst>
      </c:barChart>
      <c:catAx>
        <c:axId val="600713679"/>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600714159"/>
        <c:crosses val="autoZero"/>
        <c:auto val="1"/>
        <c:lblAlgn val="ctr"/>
        <c:lblOffset val="100"/>
        <c:noMultiLvlLbl val="0"/>
      </c:catAx>
      <c:valAx>
        <c:axId val="600714159"/>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60071367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 Far East Asia</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1"/>
          <c:order val="1"/>
          <c:tx>
            <c:strRef>
              <c:f>graphs_2!$C$55</c:f>
              <c:strCache>
                <c:ptCount val="1"/>
                <c:pt idx="0">
                  <c:v>% sales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graphs_2!$A$56:$A$63</c:f>
              <c:strCache>
                <c:ptCount val="7"/>
                <c:pt idx="0">
                  <c:v>China</c:v>
                </c:pt>
                <c:pt idx="1">
                  <c:v>Hong Kong China</c:v>
                </c:pt>
                <c:pt idx="2">
                  <c:v>Japan</c:v>
                </c:pt>
                <c:pt idx="3">
                  <c:v>Korea, South</c:v>
                </c:pt>
                <c:pt idx="4">
                  <c:v>Mongolia</c:v>
                </c:pt>
                <c:pt idx="5">
                  <c:v>Russia</c:v>
                </c:pt>
                <c:pt idx="6">
                  <c:v>Taiwan China</c:v>
                </c:pt>
              </c:strCache>
            </c:strRef>
          </c:cat>
          <c:val>
            <c:numRef>
              <c:f>graphs_2!$C$56:$C$63</c:f>
              <c:numCache>
                <c:formatCode>0.00%</c:formatCode>
                <c:ptCount val="8"/>
                <c:pt idx="0">
                  <c:v>4.0884964239898403E-2</c:v>
                </c:pt>
                <c:pt idx="1">
                  <c:v>2.8675909089103616E-3</c:v>
                </c:pt>
                <c:pt idx="2">
                  <c:v>1.1621727226461303E-2</c:v>
                </c:pt>
                <c:pt idx="3">
                  <c:v>8.3034005354329955E-3</c:v>
                </c:pt>
                <c:pt idx="4">
                  <c:v>2.5206432867218333E-5</c:v>
                </c:pt>
                <c:pt idx="5">
                  <c:v>2.1011040725509068E-2</c:v>
                </c:pt>
                <c:pt idx="6">
                  <c:v>3.5165362904673496E-3</c:v>
                </c:pt>
              </c:numCache>
            </c:numRef>
          </c:val>
          <c:extLst>
            <c:ext xmlns:c16="http://schemas.microsoft.com/office/drawing/2014/chart" uri="{C3380CC4-5D6E-409C-BE32-E72D297353CC}">
              <c16:uniqueId val="{00000000-003E-42B4-A3FB-8C080C1B83B5}"/>
            </c:ext>
          </c:extLst>
        </c:ser>
        <c:ser>
          <c:idx val="2"/>
          <c:order val="2"/>
          <c:tx>
            <c:strRef>
              <c:f>graphs_2!$D$55</c:f>
              <c:strCache>
                <c:ptCount val="1"/>
                <c:pt idx="0">
                  <c:v>% Profit</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graphs_2!$A$56:$A$63</c:f>
              <c:strCache>
                <c:ptCount val="7"/>
                <c:pt idx="0">
                  <c:v>China</c:v>
                </c:pt>
                <c:pt idx="1">
                  <c:v>Hong Kong China</c:v>
                </c:pt>
                <c:pt idx="2">
                  <c:v>Japan</c:v>
                </c:pt>
                <c:pt idx="3">
                  <c:v>Korea, South</c:v>
                </c:pt>
                <c:pt idx="4">
                  <c:v>Mongolia</c:v>
                </c:pt>
                <c:pt idx="5">
                  <c:v>Russia</c:v>
                </c:pt>
                <c:pt idx="6">
                  <c:v>Taiwan China</c:v>
                </c:pt>
              </c:strCache>
            </c:strRef>
          </c:cat>
          <c:val>
            <c:numRef>
              <c:f>graphs_2!$D$56:$D$63</c:f>
              <c:numCache>
                <c:formatCode>0.00%</c:formatCode>
                <c:ptCount val="8"/>
                <c:pt idx="0">
                  <c:v>3.7394348114423224E-3</c:v>
                </c:pt>
                <c:pt idx="1">
                  <c:v>2.1830171515598573E-3</c:v>
                </c:pt>
                <c:pt idx="2">
                  <c:v>-3.143962886490007E-3</c:v>
                </c:pt>
                <c:pt idx="3">
                  <c:v>1.563864026940072E-3</c:v>
                </c:pt>
                <c:pt idx="4">
                  <c:v>-1.5729411424317251E-5</c:v>
                </c:pt>
                <c:pt idx="5">
                  <c:v>1.5061557366257096E-2</c:v>
                </c:pt>
                <c:pt idx="6">
                  <c:v>4.3880300376592923E-4</c:v>
                </c:pt>
              </c:numCache>
            </c:numRef>
          </c:val>
          <c:extLst>
            <c:ext xmlns:c16="http://schemas.microsoft.com/office/drawing/2014/chart" uri="{C3380CC4-5D6E-409C-BE32-E72D297353CC}">
              <c16:uniqueId val="{00000001-003E-42B4-A3FB-8C080C1B83B5}"/>
            </c:ext>
          </c:extLst>
        </c:ser>
        <c:dLbls>
          <c:showLegendKey val="0"/>
          <c:showVal val="0"/>
          <c:showCatName val="0"/>
          <c:showSerName val="0"/>
          <c:showPercent val="0"/>
          <c:showBubbleSize val="0"/>
        </c:dLbls>
        <c:gapWidth val="100"/>
        <c:overlap val="-24"/>
        <c:axId val="2138518191"/>
        <c:axId val="2138518671"/>
        <c:extLst>
          <c:ext xmlns:c15="http://schemas.microsoft.com/office/drawing/2012/chart" uri="{02D57815-91ED-43cb-92C2-25804820EDAC}">
            <c15:filteredBarSeries>
              <c15:ser>
                <c:idx val="0"/>
                <c:order val="0"/>
                <c:tx>
                  <c:strRef>
                    <c:extLst>
                      <c:ext uri="{02D57815-91ED-43cb-92C2-25804820EDAC}">
                        <c15:formulaRef>
                          <c15:sqref>graphs_2!$B$55</c15:sqref>
                        </c15:formulaRef>
                      </c:ext>
                    </c:extLst>
                    <c:strCache>
                      <c:ptCount val="1"/>
                      <c:pt idx="0">
                        <c:v>profit margin</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extLst>
                      <c:ext uri="{02D57815-91ED-43cb-92C2-25804820EDAC}">
                        <c15:formulaRef>
                          <c15:sqref>graphs_2!$A$56:$A$63</c15:sqref>
                        </c15:formulaRef>
                      </c:ext>
                    </c:extLst>
                    <c:strCache>
                      <c:ptCount val="7"/>
                      <c:pt idx="0">
                        <c:v>China</c:v>
                      </c:pt>
                      <c:pt idx="1">
                        <c:v>Hong Kong China</c:v>
                      </c:pt>
                      <c:pt idx="2">
                        <c:v>Japan</c:v>
                      </c:pt>
                      <c:pt idx="3">
                        <c:v>Korea, South</c:v>
                      </c:pt>
                      <c:pt idx="4">
                        <c:v>Mongolia</c:v>
                      </c:pt>
                      <c:pt idx="5">
                        <c:v>Russia</c:v>
                      </c:pt>
                      <c:pt idx="6">
                        <c:v>Taiwan China</c:v>
                      </c:pt>
                    </c:strCache>
                  </c:strRef>
                </c:cat>
                <c:val>
                  <c:numRef>
                    <c:extLst>
                      <c:ext uri="{02D57815-91ED-43cb-92C2-25804820EDAC}">
                        <c15:formulaRef>
                          <c15:sqref>graphs_2!$B$56:$B$63</c15:sqref>
                        </c15:formulaRef>
                      </c:ext>
                    </c:extLst>
                    <c:numCache>
                      <c:formatCode>0%</c:formatCode>
                      <c:ptCount val="8"/>
                      <c:pt idx="0">
                        <c:v>2.927750247262521E-2</c:v>
                      </c:pt>
                      <c:pt idx="1">
                        <c:v>0.24368659232342627</c:v>
                      </c:pt>
                      <c:pt idx="2">
                        <c:v>-8.659611622668012E-2</c:v>
                      </c:pt>
                      <c:pt idx="3">
                        <c:v>6.0288528511758234E-2</c:v>
                      </c:pt>
                      <c:pt idx="4">
                        <c:v>-0.19975274860998546</c:v>
                      </c:pt>
                      <c:pt idx="5">
                        <c:v>0.22946370289673756</c:v>
                      </c:pt>
                      <c:pt idx="6">
                        <c:v>3.9943504902038997E-2</c:v>
                      </c:pt>
                    </c:numCache>
                  </c:numRef>
                </c:val>
                <c:extLst>
                  <c:ext xmlns:c16="http://schemas.microsoft.com/office/drawing/2014/chart" uri="{C3380CC4-5D6E-409C-BE32-E72D297353CC}">
                    <c16:uniqueId val="{00000002-003E-42B4-A3FB-8C080C1B83B5}"/>
                  </c:ext>
                </c:extLst>
              </c15:ser>
            </c15:filteredBarSeries>
          </c:ext>
        </c:extLst>
      </c:barChart>
      <c:catAx>
        <c:axId val="2138518191"/>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138518671"/>
        <c:crosses val="autoZero"/>
        <c:auto val="1"/>
        <c:lblAlgn val="ctr"/>
        <c:lblOffset val="100"/>
        <c:noMultiLvlLbl val="0"/>
      </c:catAx>
      <c:valAx>
        <c:axId val="2138518671"/>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13851819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Latin AM</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1"/>
          <c:order val="1"/>
          <c:tx>
            <c:strRef>
              <c:f>graphs_2!$C$69</c:f>
              <c:strCache>
                <c:ptCount val="1"/>
                <c:pt idx="0">
                  <c:v>% sales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graphs_2!$A$70:$A$103</c:f>
              <c:strCache>
                <c:ptCount val="34"/>
                <c:pt idx="0">
                  <c:v>Antigua and Barbuda</c:v>
                </c:pt>
                <c:pt idx="1">
                  <c:v>Argentina</c:v>
                </c:pt>
                <c:pt idx="2">
                  <c:v>Aruba</c:v>
                </c:pt>
                <c:pt idx="3">
                  <c:v>Barbados</c:v>
                </c:pt>
                <c:pt idx="4">
                  <c:v>Belize</c:v>
                </c:pt>
                <c:pt idx="5">
                  <c:v>Brazil</c:v>
                </c:pt>
                <c:pt idx="6">
                  <c:v>Cayman Islands</c:v>
                </c:pt>
                <c:pt idx="7">
                  <c:v>Chile</c:v>
                </c:pt>
                <c:pt idx="8">
                  <c:v>Colombia</c:v>
                </c:pt>
                <c:pt idx="9">
                  <c:v>Costa Rica</c:v>
                </c:pt>
                <c:pt idx="10">
                  <c:v>Cuba</c:v>
                </c:pt>
                <c:pt idx="11">
                  <c:v>Dominica</c:v>
                </c:pt>
                <c:pt idx="12">
                  <c:v>Dominican Republic</c:v>
                </c:pt>
                <c:pt idx="13">
                  <c:v>Ecuador</c:v>
                </c:pt>
                <c:pt idx="14">
                  <c:v>Grenada</c:v>
                </c:pt>
                <c:pt idx="15">
                  <c:v>Guatemala</c:v>
                </c:pt>
                <c:pt idx="16">
                  <c:v>Guyana</c:v>
                </c:pt>
                <c:pt idx="17">
                  <c:v>Haiti</c:v>
                </c:pt>
                <c:pt idx="18">
                  <c:v>Jamaica</c:v>
                </c:pt>
                <c:pt idx="19">
                  <c:v>Mexico</c:v>
                </c:pt>
                <c:pt idx="20">
                  <c:v>Nicaragua</c:v>
                </c:pt>
                <c:pt idx="21">
                  <c:v>Panama</c:v>
                </c:pt>
                <c:pt idx="22">
                  <c:v>Paraguay</c:v>
                </c:pt>
                <c:pt idx="23">
                  <c:v>Peru</c:v>
                </c:pt>
                <c:pt idx="24">
                  <c:v>Puerto Rico</c:v>
                </c:pt>
                <c:pt idx="25">
                  <c:v>Saint Vincent and the Grenadines</c:v>
                </c:pt>
                <c:pt idx="26">
                  <c:v>St Kitts-Nevis</c:v>
                </c:pt>
                <c:pt idx="27">
                  <c:v>St Lucia</c:v>
                </c:pt>
                <c:pt idx="28">
                  <c:v>Suriname</c:v>
                </c:pt>
                <c:pt idx="29">
                  <c:v>Trinidad and Tobago</c:v>
                </c:pt>
                <c:pt idx="30">
                  <c:v>Turks and Caicos</c:v>
                </c:pt>
                <c:pt idx="31">
                  <c:v>Uruguay</c:v>
                </c:pt>
                <c:pt idx="32">
                  <c:v>Venezuela</c:v>
                </c:pt>
                <c:pt idx="33">
                  <c:v>Virgin Islands (US)</c:v>
                </c:pt>
              </c:strCache>
            </c:strRef>
          </c:cat>
          <c:val>
            <c:numRef>
              <c:f>graphs_2!$C$70:$C$103</c:f>
              <c:numCache>
                <c:formatCode>0.00%</c:formatCode>
                <c:ptCount val="34"/>
                <c:pt idx="0">
                  <c:v>1.8900006995079098E-6</c:v>
                </c:pt>
                <c:pt idx="1">
                  <c:v>3.713294901504828E-3</c:v>
                </c:pt>
                <c:pt idx="2">
                  <c:v>1.4231628541157503E-5</c:v>
                </c:pt>
                <c:pt idx="3">
                  <c:v>4.6952516502105863E-5</c:v>
                </c:pt>
                <c:pt idx="4">
                  <c:v>4.902569636754779E-6</c:v>
                </c:pt>
                <c:pt idx="5">
                  <c:v>1.7829910538470321E-2</c:v>
                </c:pt>
                <c:pt idx="6">
                  <c:v>2.0227670773574122E-6</c:v>
                </c:pt>
                <c:pt idx="7">
                  <c:v>1.0059200046225543E-2</c:v>
                </c:pt>
                <c:pt idx="8">
                  <c:v>5.8428299423314298E-3</c:v>
                </c:pt>
                <c:pt idx="9">
                  <c:v>1.6911374988184168E-3</c:v>
                </c:pt>
                <c:pt idx="10">
                  <c:v>8.8563302727185183E-5</c:v>
                </c:pt>
                <c:pt idx="11">
                  <c:v>7.8247352562625404E-7</c:v>
                </c:pt>
                <c:pt idx="12">
                  <c:v>1.3242352214923817E-3</c:v>
                </c:pt>
                <c:pt idx="13">
                  <c:v>2.2195208200921795E-3</c:v>
                </c:pt>
                <c:pt idx="14">
                  <c:v>6.5521349985267313E-6</c:v>
                </c:pt>
                <c:pt idx="15">
                  <c:v>1.7930436549939263E-3</c:v>
                </c:pt>
                <c:pt idx="16">
                  <c:v>4.1180168790737581E-4</c:v>
                </c:pt>
                <c:pt idx="17">
                  <c:v>6.3884384317444188E-4</c:v>
                </c:pt>
                <c:pt idx="18">
                  <c:v>2.7186241966646862E-4</c:v>
                </c:pt>
                <c:pt idx="19">
                  <c:v>2.4044315701011714E-2</c:v>
                </c:pt>
                <c:pt idx="20">
                  <c:v>6.5754896258323218E-4</c:v>
                </c:pt>
                <c:pt idx="21">
                  <c:v>3.5698430727828848E-3</c:v>
                </c:pt>
                <c:pt idx="22">
                  <c:v>6.3142363651324607E-4</c:v>
                </c:pt>
                <c:pt idx="23">
                  <c:v>5.2457042157985634E-3</c:v>
                </c:pt>
                <c:pt idx="24">
                  <c:v>9.0324049388363433E-4</c:v>
                </c:pt>
                <c:pt idx="25">
                  <c:v>5.4537793236214109E-7</c:v>
                </c:pt>
                <c:pt idx="26">
                  <c:v>4.7482636194449802E-7</c:v>
                </c:pt>
                <c:pt idx="27">
                  <c:v>1.2129342993423747E-5</c:v>
                </c:pt>
                <c:pt idx="28">
                  <c:v>2.3469329023257827E-4</c:v>
                </c:pt>
                <c:pt idx="29">
                  <c:v>4.2417610399485105E-4</c:v>
                </c:pt>
                <c:pt idx="30">
                  <c:v>8.7795720491851007E-6</c:v>
                </c:pt>
                <c:pt idx="31">
                  <c:v>8.6930752799134925E-4</c:v>
                </c:pt>
                <c:pt idx="32">
                  <c:v>6.0406324324420956E-4</c:v>
                </c:pt>
                <c:pt idx="33">
                  <c:v>2.5436802379521337E-6</c:v>
                </c:pt>
              </c:numCache>
            </c:numRef>
          </c:val>
          <c:extLst>
            <c:ext xmlns:c16="http://schemas.microsoft.com/office/drawing/2014/chart" uri="{C3380CC4-5D6E-409C-BE32-E72D297353CC}">
              <c16:uniqueId val="{00000000-C1E7-4C38-A195-7FD053746E8F}"/>
            </c:ext>
          </c:extLst>
        </c:ser>
        <c:ser>
          <c:idx val="2"/>
          <c:order val="2"/>
          <c:tx>
            <c:strRef>
              <c:f>graphs_2!$D$69</c:f>
              <c:strCache>
                <c:ptCount val="1"/>
                <c:pt idx="0">
                  <c:v>% Profit</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graphs_2!$A$70:$A$103</c:f>
              <c:strCache>
                <c:ptCount val="34"/>
                <c:pt idx="0">
                  <c:v>Antigua and Barbuda</c:v>
                </c:pt>
                <c:pt idx="1">
                  <c:v>Argentina</c:v>
                </c:pt>
                <c:pt idx="2">
                  <c:v>Aruba</c:v>
                </c:pt>
                <c:pt idx="3">
                  <c:v>Barbados</c:v>
                </c:pt>
                <c:pt idx="4">
                  <c:v>Belize</c:v>
                </c:pt>
                <c:pt idx="5">
                  <c:v>Brazil</c:v>
                </c:pt>
                <c:pt idx="6">
                  <c:v>Cayman Islands</c:v>
                </c:pt>
                <c:pt idx="7">
                  <c:v>Chile</c:v>
                </c:pt>
                <c:pt idx="8">
                  <c:v>Colombia</c:v>
                </c:pt>
                <c:pt idx="9">
                  <c:v>Costa Rica</c:v>
                </c:pt>
                <c:pt idx="10">
                  <c:v>Cuba</c:v>
                </c:pt>
                <c:pt idx="11">
                  <c:v>Dominica</c:v>
                </c:pt>
                <c:pt idx="12">
                  <c:v>Dominican Republic</c:v>
                </c:pt>
                <c:pt idx="13">
                  <c:v>Ecuador</c:v>
                </c:pt>
                <c:pt idx="14">
                  <c:v>Grenada</c:v>
                </c:pt>
                <c:pt idx="15">
                  <c:v>Guatemala</c:v>
                </c:pt>
                <c:pt idx="16">
                  <c:v>Guyana</c:v>
                </c:pt>
                <c:pt idx="17">
                  <c:v>Haiti</c:v>
                </c:pt>
                <c:pt idx="18">
                  <c:v>Jamaica</c:v>
                </c:pt>
                <c:pt idx="19">
                  <c:v>Mexico</c:v>
                </c:pt>
                <c:pt idx="20">
                  <c:v>Nicaragua</c:v>
                </c:pt>
                <c:pt idx="21">
                  <c:v>Panama</c:v>
                </c:pt>
                <c:pt idx="22">
                  <c:v>Paraguay</c:v>
                </c:pt>
                <c:pt idx="23">
                  <c:v>Peru</c:v>
                </c:pt>
                <c:pt idx="24">
                  <c:v>Puerto Rico</c:v>
                </c:pt>
                <c:pt idx="25">
                  <c:v>Saint Vincent and the Grenadines</c:v>
                </c:pt>
                <c:pt idx="26">
                  <c:v>St Kitts-Nevis</c:v>
                </c:pt>
                <c:pt idx="27">
                  <c:v>St Lucia</c:v>
                </c:pt>
                <c:pt idx="28">
                  <c:v>Suriname</c:v>
                </c:pt>
                <c:pt idx="29">
                  <c:v>Trinidad and Tobago</c:v>
                </c:pt>
                <c:pt idx="30">
                  <c:v>Turks and Caicos</c:v>
                </c:pt>
                <c:pt idx="31">
                  <c:v>Uruguay</c:v>
                </c:pt>
                <c:pt idx="32">
                  <c:v>Venezuela</c:v>
                </c:pt>
                <c:pt idx="33">
                  <c:v>Virgin Islands (US)</c:v>
                </c:pt>
              </c:strCache>
            </c:strRef>
          </c:cat>
          <c:val>
            <c:numRef>
              <c:f>graphs_2!$D$70:$D$103</c:f>
              <c:numCache>
                <c:formatCode>0.00%</c:formatCode>
                <c:ptCount val="34"/>
                <c:pt idx="0">
                  <c:v>8.8091038928429454E-7</c:v>
                </c:pt>
                <c:pt idx="1">
                  <c:v>4.9549030799149575E-3</c:v>
                </c:pt>
                <c:pt idx="2">
                  <c:v>-6.2618628156568161E-6</c:v>
                </c:pt>
                <c:pt idx="3">
                  <c:v>1.2662195279048757E-5</c:v>
                </c:pt>
                <c:pt idx="4">
                  <c:v>-5.5250811259488877E-6</c:v>
                </c:pt>
                <c:pt idx="5">
                  <c:v>3.4145249386024666E-2</c:v>
                </c:pt>
                <c:pt idx="6">
                  <c:v>-6.4566506957390806E-7</c:v>
                </c:pt>
                <c:pt idx="7">
                  <c:v>2.1858826489777019E-2</c:v>
                </c:pt>
                <c:pt idx="8">
                  <c:v>1.1896361183225028E-2</c:v>
                </c:pt>
                <c:pt idx="9">
                  <c:v>2.2997713798255026E-3</c:v>
                </c:pt>
                <c:pt idx="10">
                  <c:v>-4.6281347751928341E-5</c:v>
                </c:pt>
                <c:pt idx="11">
                  <c:v>2.9166890681963722E-7</c:v>
                </c:pt>
                <c:pt idx="12">
                  <c:v>1.4997808720648785E-3</c:v>
                </c:pt>
                <c:pt idx="13">
                  <c:v>4.2293545363265702E-3</c:v>
                </c:pt>
                <c:pt idx="14">
                  <c:v>-6.495335142909694E-8</c:v>
                </c:pt>
                <c:pt idx="15">
                  <c:v>1.8541053525649603E-3</c:v>
                </c:pt>
                <c:pt idx="16">
                  <c:v>5.3276826564186265E-4</c:v>
                </c:pt>
                <c:pt idx="17">
                  <c:v>-2.7584880065849895E-4</c:v>
                </c:pt>
                <c:pt idx="18">
                  <c:v>2.3919765607580522E-4</c:v>
                </c:pt>
                <c:pt idx="19">
                  <c:v>3.2440844100332739E-2</c:v>
                </c:pt>
                <c:pt idx="20">
                  <c:v>1.0477951668037518E-3</c:v>
                </c:pt>
                <c:pt idx="21">
                  <c:v>7.5099633588786322E-3</c:v>
                </c:pt>
                <c:pt idx="22">
                  <c:v>-2.4926163332817487E-4</c:v>
                </c:pt>
                <c:pt idx="23">
                  <c:v>8.9183269401003577E-3</c:v>
                </c:pt>
                <c:pt idx="24">
                  <c:v>1.1552145012335238E-3</c:v>
                </c:pt>
                <c:pt idx="25">
                  <c:v>-1.9502767687861467E-6</c:v>
                </c:pt>
                <c:pt idx="26">
                  <c:v>-3.0778121207301829E-7</c:v>
                </c:pt>
                <c:pt idx="27">
                  <c:v>1.3390399671266969E-6</c:v>
                </c:pt>
                <c:pt idx="28">
                  <c:v>2.5739174839725166E-4</c:v>
                </c:pt>
                <c:pt idx="29">
                  <c:v>4.3818570718014751E-4</c:v>
                </c:pt>
                <c:pt idx="30">
                  <c:v>1.8320676782451933E-5</c:v>
                </c:pt>
                <c:pt idx="31">
                  <c:v>5.4713104790413505E-4</c:v>
                </c:pt>
                <c:pt idx="32">
                  <c:v>1.8267000083260892E-4</c:v>
                </c:pt>
                <c:pt idx="33">
                  <c:v>-3.5451034434314837E-6</c:v>
                </c:pt>
              </c:numCache>
            </c:numRef>
          </c:val>
          <c:extLst>
            <c:ext xmlns:c16="http://schemas.microsoft.com/office/drawing/2014/chart" uri="{C3380CC4-5D6E-409C-BE32-E72D297353CC}">
              <c16:uniqueId val="{00000001-C1E7-4C38-A195-7FD053746E8F}"/>
            </c:ext>
          </c:extLst>
        </c:ser>
        <c:dLbls>
          <c:showLegendKey val="0"/>
          <c:showVal val="0"/>
          <c:showCatName val="0"/>
          <c:showSerName val="0"/>
          <c:showPercent val="0"/>
          <c:showBubbleSize val="0"/>
        </c:dLbls>
        <c:gapWidth val="100"/>
        <c:overlap val="-24"/>
        <c:axId val="2138523951"/>
        <c:axId val="2138520591"/>
        <c:extLst>
          <c:ext xmlns:c15="http://schemas.microsoft.com/office/drawing/2012/chart" uri="{02D57815-91ED-43cb-92C2-25804820EDAC}">
            <c15:filteredBarSeries>
              <c15:ser>
                <c:idx val="0"/>
                <c:order val="0"/>
                <c:tx>
                  <c:strRef>
                    <c:extLst>
                      <c:ext uri="{02D57815-91ED-43cb-92C2-25804820EDAC}">
                        <c15:formulaRef>
                          <c15:sqref>graphs_2!$B$69</c15:sqref>
                        </c15:formulaRef>
                      </c:ext>
                    </c:extLst>
                    <c:strCache>
                      <c:ptCount val="1"/>
                      <c:pt idx="0">
                        <c:v>profit margin</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extLst>
                      <c:ext uri="{02D57815-91ED-43cb-92C2-25804820EDAC}">
                        <c15:formulaRef>
                          <c15:sqref>graphs_2!$A$70:$A$103</c15:sqref>
                        </c15:formulaRef>
                      </c:ext>
                    </c:extLst>
                    <c:strCache>
                      <c:ptCount val="34"/>
                      <c:pt idx="0">
                        <c:v>Antigua and Barbuda</c:v>
                      </c:pt>
                      <c:pt idx="1">
                        <c:v>Argentina</c:v>
                      </c:pt>
                      <c:pt idx="2">
                        <c:v>Aruba</c:v>
                      </c:pt>
                      <c:pt idx="3">
                        <c:v>Barbados</c:v>
                      </c:pt>
                      <c:pt idx="4">
                        <c:v>Belize</c:v>
                      </c:pt>
                      <c:pt idx="5">
                        <c:v>Brazil</c:v>
                      </c:pt>
                      <c:pt idx="6">
                        <c:v>Cayman Islands</c:v>
                      </c:pt>
                      <c:pt idx="7">
                        <c:v>Chile</c:v>
                      </c:pt>
                      <c:pt idx="8">
                        <c:v>Colombia</c:v>
                      </c:pt>
                      <c:pt idx="9">
                        <c:v>Costa Rica</c:v>
                      </c:pt>
                      <c:pt idx="10">
                        <c:v>Cuba</c:v>
                      </c:pt>
                      <c:pt idx="11">
                        <c:v>Dominica</c:v>
                      </c:pt>
                      <c:pt idx="12">
                        <c:v>Dominican Republic</c:v>
                      </c:pt>
                      <c:pt idx="13">
                        <c:v>Ecuador</c:v>
                      </c:pt>
                      <c:pt idx="14">
                        <c:v>Grenada</c:v>
                      </c:pt>
                      <c:pt idx="15">
                        <c:v>Guatemala</c:v>
                      </c:pt>
                      <c:pt idx="16">
                        <c:v>Guyana</c:v>
                      </c:pt>
                      <c:pt idx="17">
                        <c:v>Haiti</c:v>
                      </c:pt>
                      <c:pt idx="18">
                        <c:v>Jamaica</c:v>
                      </c:pt>
                      <c:pt idx="19">
                        <c:v>Mexico</c:v>
                      </c:pt>
                      <c:pt idx="20">
                        <c:v>Nicaragua</c:v>
                      </c:pt>
                      <c:pt idx="21">
                        <c:v>Panama</c:v>
                      </c:pt>
                      <c:pt idx="22">
                        <c:v>Paraguay</c:v>
                      </c:pt>
                      <c:pt idx="23">
                        <c:v>Peru</c:v>
                      </c:pt>
                      <c:pt idx="24">
                        <c:v>Puerto Rico</c:v>
                      </c:pt>
                      <c:pt idx="25">
                        <c:v>Saint Vincent and the Grenadines</c:v>
                      </c:pt>
                      <c:pt idx="26">
                        <c:v>St Kitts-Nevis</c:v>
                      </c:pt>
                      <c:pt idx="27">
                        <c:v>St Lucia</c:v>
                      </c:pt>
                      <c:pt idx="28">
                        <c:v>Suriname</c:v>
                      </c:pt>
                      <c:pt idx="29">
                        <c:v>Trinidad and Tobago</c:v>
                      </c:pt>
                      <c:pt idx="30">
                        <c:v>Turks and Caicos</c:v>
                      </c:pt>
                      <c:pt idx="31">
                        <c:v>Uruguay</c:v>
                      </c:pt>
                      <c:pt idx="32">
                        <c:v>Venezuela</c:v>
                      </c:pt>
                      <c:pt idx="33">
                        <c:v>Virgin Islands (US)</c:v>
                      </c:pt>
                    </c:strCache>
                  </c:strRef>
                </c:cat>
                <c:val>
                  <c:numRef>
                    <c:extLst>
                      <c:ext uri="{02D57815-91ED-43cb-92C2-25804820EDAC}">
                        <c15:formulaRef>
                          <c15:sqref>graphs_2!$B$70:$B$103</c15:sqref>
                        </c15:formulaRef>
                      </c:ext>
                    </c:extLst>
                    <c:numCache>
                      <c:formatCode>0%</c:formatCode>
                      <c:ptCount val="34"/>
                      <c:pt idx="0">
                        <c:v>0.14919746665563285</c:v>
                      </c:pt>
                      <c:pt idx="1">
                        <c:v>0.42713720795575666</c:v>
                      </c:pt>
                      <c:pt idx="2">
                        <c:v>-0.14084473955107973</c:v>
                      </c:pt>
                      <c:pt idx="3">
                        <c:v>8.6326039153743414E-2</c:v>
                      </c:pt>
                      <c:pt idx="4">
                        <c:v>-0.3607501912079642</c:v>
                      </c:pt>
                      <c:pt idx="5">
                        <c:v>0.61301740704104268</c:v>
                      </c:pt>
                      <c:pt idx="6">
                        <c:v>-0.10217698821339927</c:v>
                      </c:pt>
                      <c:pt idx="7">
                        <c:v>0.69559280257541978</c:v>
                      </c:pt>
                      <c:pt idx="8">
                        <c:v>0.65175230671986173</c:v>
                      </c:pt>
                      <c:pt idx="9">
                        <c:v>0.43530878047955401</c:v>
                      </c:pt>
                      <c:pt idx="10">
                        <c:v>-0.16727994435955548</c:v>
                      </c:pt>
                      <c:pt idx="11">
                        <c:v>0.11931970289853534</c:v>
                      </c:pt>
                      <c:pt idx="12">
                        <c:v>0.36253868685324908</c:v>
                      </c:pt>
                      <c:pt idx="13">
                        <c:v>0.60996729686254303</c:v>
                      </c:pt>
                      <c:pt idx="14">
                        <c:v>-3.1732947222856689E-3</c:v>
                      </c:pt>
                      <c:pt idx="15">
                        <c:v>0.33100551222710456</c:v>
                      </c:pt>
                      <c:pt idx="16">
                        <c:v>0.41413497315778186</c:v>
                      </c:pt>
                      <c:pt idx="17">
                        <c:v>-0.13821910238687826</c:v>
                      </c:pt>
                      <c:pt idx="18">
                        <c:v>0.28164329953396489</c:v>
                      </c:pt>
                      <c:pt idx="19">
                        <c:v>0.43188826731516011</c:v>
                      </c:pt>
                      <c:pt idx="20">
                        <c:v>0.51008197364949581</c:v>
                      </c:pt>
                      <c:pt idx="21">
                        <c:v>0.67341126117248862</c:v>
                      </c:pt>
                      <c:pt idx="22">
                        <c:v>-0.12636484914826379</c:v>
                      </c:pt>
                      <c:pt idx="23">
                        <c:v>0.54421595787201538</c:v>
                      </c:pt>
                      <c:pt idx="24">
                        <c:v>0.40940289958337556</c:v>
                      </c:pt>
                      <c:pt idx="25">
                        <c:v>-1.1446965353900254</c:v>
                      </c:pt>
                      <c:pt idx="26">
                        <c:v>-0.20749085720151048</c:v>
                      </c:pt>
                      <c:pt idx="27">
                        <c:v>3.5338486435263432E-2</c:v>
                      </c:pt>
                      <c:pt idx="28">
                        <c:v>0.35106345958734397</c:v>
                      </c:pt>
                      <c:pt idx="29">
                        <c:v>0.33067677284253905</c:v>
                      </c:pt>
                      <c:pt idx="30">
                        <c:v>0.66797444459392064</c:v>
                      </c:pt>
                      <c:pt idx="31">
                        <c:v>0.2014696359228712</c:v>
                      </c:pt>
                      <c:pt idx="32">
                        <c:v>9.6800255265117444E-2</c:v>
                      </c:pt>
                      <c:pt idx="33">
                        <c:v>-0.4461265583943817</c:v>
                      </c:pt>
                    </c:numCache>
                  </c:numRef>
                </c:val>
                <c:extLst>
                  <c:ext xmlns:c16="http://schemas.microsoft.com/office/drawing/2014/chart" uri="{C3380CC4-5D6E-409C-BE32-E72D297353CC}">
                    <c16:uniqueId val="{00000002-C1E7-4C38-A195-7FD053746E8F}"/>
                  </c:ext>
                </c:extLst>
              </c15:ser>
            </c15:filteredBarSeries>
          </c:ext>
        </c:extLst>
      </c:barChart>
      <c:catAx>
        <c:axId val="2138523951"/>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138520591"/>
        <c:crosses val="autoZero"/>
        <c:auto val="1"/>
        <c:lblAlgn val="ctr"/>
        <c:lblOffset val="100"/>
        <c:noMultiLvlLbl val="0"/>
      </c:catAx>
      <c:valAx>
        <c:axId val="2138520591"/>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13852395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North AM</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1"/>
          <c:order val="1"/>
          <c:tx>
            <c:strRef>
              <c:f>graphs_2!$C$109</c:f>
              <c:strCache>
                <c:ptCount val="1"/>
                <c:pt idx="0">
                  <c:v>% sales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graphs_2!$A$110:$A$111</c:f>
              <c:strCache>
                <c:ptCount val="2"/>
                <c:pt idx="0">
                  <c:v>Canada</c:v>
                </c:pt>
                <c:pt idx="1">
                  <c:v>United States</c:v>
                </c:pt>
              </c:strCache>
            </c:strRef>
          </c:cat>
          <c:val>
            <c:numRef>
              <c:f>graphs_2!$C$110:$C$111</c:f>
              <c:numCache>
                <c:formatCode>0.00%</c:formatCode>
                <c:ptCount val="2"/>
                <c:pt idx="0">
                  <c:v>1.6469270735211889E-2</c:v>
                </c:pt>
                <c:pt idx="1">
                  <c:v>0.24398227263719932</c:v>
                </c:pt>
              </c:numCache>
            </c:numRef>
          </c:val>
          <c:extLst>
            <c:ext xmlns:c16="http://schemas.microsoft.com/office/drawing/2014/chart" uri="{C3380CC4-5D6E-409C-BE32-E72D297353CC}">
              <c16:uniqueId val="{00000000-944E-489C-925C-C4C0D24BFEDD}"/>
            </c:ext>
          </c:extLst>
        </c:ser>
        <c:ser>
          <c:idx val="2"/>
          <c:order val="2"/>
          <c:tx>
            <c:strRef>
              <c:f>graphs_2!$D$109</c:f>
              <c:strCache>
                <c:ptCount val="1"/>
                <c:pt idx="0">
                  <c:v>% Profit</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graphs_2!$A$110:$A$111</c:f>
              <c:strCache>
                <c:ptCount val="2"/>
                <c:pt idx="0">
                  <c:v>Canada</c:v>
                </c:pt>
                <c:pt idx="1">
                  <c:v>United States</c:v>
                </c:pt>
              </c:strCache>
            </c:strRef>
          </c:cat>
          <c:val>
            <c:numRef>
              <c:f>graphs_2!$D$110:$D$111</c:f>
              <c:numCache>
                <c:formatCode>0.00%</c:formatCode>
                <c:ptCount val="2"/>
                <c:pt idx="0">
                  <c:v>2.8855838075758505E-2</c:v>
                </c:pt>
                <c:pt idx="1">
                  <c:v>0.23462277711220317</c:v>
                </c:pt>
              </c:numCache>
            </c:numRef>
          </c:val>
          <c:extLst>
            <c:ext xmlns:c16="http://schemas.microsoft.com/office/drawing/2014/chart" uri="{C3380CC4-5D6E-409C-BE32-E72D297353CC}">
              <c16:uniqueId val="{00000001-944E-489C-925C-C4C0D24BFEDD}"/>
            </c:ext>
          </c:extLst>
        </c:ser>
        <c:dLbls>
          <c:showLegendKey val="0"/>
          <c:showVal val="0"/>
          <c:showCatName val="0"/>
          <c:showSerName val="0"/>
          <c:showPercent val="0"/>
          <c:showBubbleSize val="0"/>
        </c:dLbls>
        <c:gapWidth val="100"/>
        <c:overlap val="-24"/>
        <c:axId val="92137024"/>
        <c:axId val="92133664"/>
        <c:extLst>
          <c:ext xmlns:c15="http://schemas.microsoft.com/office/drawing/2012/chart" uri="{02D57815-91ED-43cb-92C2-25804820EDAC}">
            <c15:filteredBarSeries>
              <c15:ser>
                <c:idx val="0"/>
                <c:order val="0"/>
                <c:tx>
                  <c:strRef>
                    <c:extLst>
                      <c:ext uri="{02D57815-91ED-43cb-92C2-25804820EDAC}">
                        <c15:formulaRef>
                          <c15:sqref>graphs_2!$B$109</c15:sqref>
                        </c15:formulaRef>
                      </c:ext>
                    </c:extLst>
                    <c:strCache>
                      <c:ptCount val="1"/>
                      <c:pt idx="0">
                        <c:v>profit margin</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extLst>
                      <c:ext uri="{02D57815-91ED-43cb-92C2-25804820EDAC}">
                        <c15:formulaRef>
                          <c15:sqref>graphs_2!$A$110:$A$111</c15:sqref>
                        </c15:formulaRef>
                      </c:ext>
                    </c:extLst>
                    <c:strCache>
                      <c:ptCount val="2"/>
                      <c:pt idx="0">
                        <c:v>Canada</c:v>
                      </c:pt>
                      <c:pt idx="1">
                        <c:v>United States</c:v>
                      </c:pt>
                    </c:strCache>
                  </c:strRef>
                </c:cat>
                <c:val>
                  <c:numRef>
                    <c:extLst>
                      <c:ext uri="{02D57815-91ED-43cb-92C2-25804820EDAC}">
                        <c15:formulaRef>
                          <c15:sqref>graphs_2!$B$110:$B$111</c15:sqref>
                        </c15:formulaRef>
                      </c:ext>
                    </c:extLst>
                    <c:numCache>
                      <c:formatCode>0%</c:formatCode>
                      <c:ptCount val="2"/>
                      <c:pt idx="0">
                        <c:v>0.56085552859430543</c:v>
                      </c:pt>
                      <c:pt idx="1">
                        <c:v>0.30782478197377589</c:v>
                      </c:pt>
                    </c:numCache>
                  </c:numRef>
                </c:val>
                <c:extLst>
                  <c:ext xmlns:c16="http://schemas.microsoft.com/office/drawing/2014/chart" uri="{C3380CC4-5D6E-409C-BE32-E72D297353CC}">
                    <c16:uniqueId val="{00000002-944E-489C-925C-C4C0D24BFEDD}"/>
                  </c:ext>
                </c:extLst>
              </c15:ser>
            </c15:filteredBarSeries>
          </c:ext>
        </c:extLst>
      </c:barChart>
      <c:catAx>
        <c:axId val="9213702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92133664"/>
        <c:crosses val="autoZero"/>
        <c:auto val="1"/>
        <c:lblAlgn val="ctr"/>
        <c:lblOffset val="100"/>
        <c:noMultiLvlLbl val="0"/>
      </c:catAx>
      <c:valAx>
        <c:axId val="92133664"/>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921370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North EU</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1"/>
          <c:order val="1"/>
          <c:tx>
            <c:strRef>
              <c:f>graphs_2!$C$123</c:f>
              <c:strCache>
                <c:ptCount val="1"/>
                <c:pt idx="0">
                  <c:v>% sales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graphs_2!$A$124:$A$146</c:f>
              <c:strCache>
                <c:ptCount val="23"/>
                <c:pt idx="0">
                  <c:v>Austria</c:v>
                </c:pt>
                <c:pt idx="1">
                  <c:v>Belarus</c:v>
                </c:pt>
                <c:pt idx="2">
                  <c:v>Belgium</c:v>
                </c:pt>
                <c:pt idx="3">
                  <c:v>Czech Republic</c:v>
                </c:pt>
                <c:pt idx="4">
                  <c:v>Denmark</c:v>
                </c:pt>
                <c:pt idx="5">
                  <c:v>Estonia</c:v>
                </c:pt>
                <c:pt idx="6">
                  <c:v>Finland</c:v>
                </c:pt>
                <c:pt idx="7">
                  <c:v>France</c:v>
                </c:pt>
                <c:pt idx="8">
                  <c:v>Germany</c:v>
                </c:pt>
                <c:pt idx="9">
                  <c:v>Hungary</c:v>
                </c:pt>
                <c:pt idx="10">
                  <c:v>Ireland</c:v>
                </c:pt>
                <c:pt idx="11">
                  <c:v>Kazakhstan</c:v>
                </c:pt>
                <c:pt idx="12">
                  <c:v>Latvia</c:v>
                </c:pt>
                <c:pt idx="13">
                  <c:v>Lithuania</c:v>
                </c:pt>
                <c:pt idx="14">
                  <c:v>Luxemburg</c:v>
                </c:pt>
                <c:pt idx="15">
                  <c:v>Martinique</c:v>
                </c:pt>
                <c:pt idx="16">
                  <c:v>Netherlands</c:v>
                </c:pt>
                <c:pt idx="17">
                  <c:v>Norway</c:v>
                </c:pt>
                <c:pt idx="18">
                  <c:v>Poland</c:v>
                </c:pt>
                <c:pt idx="19">
                  <c:v>Slovakia</c:v>
                </c:pt>
                <c:pt idx="20">
                  <c:v>Sweden</c:v>
                </c:pt>
                <c:pt idx="21">
                  <c:v>Switzerland</c:v>
                </c:pt>
                <c:pt idx="22">
                  <c:v>United Kingdom</c:v>
                </c:pt>
              </c:strCache>
            </c:strRef>
          </c:cat>
          <c:val>
            <c:numRef>
              <c:f>graphs_2!$C$124:$C$146</c:f>
              <c:numCache>
                <c:formatCode>0.00%</c:formatCode>
                <c:ptCount val="23"/>
                <c:pt idx="0">
                  <c:v>2.7092073203771567E-4</c:v>
                </c:pt>
                <c:pt idx="1">
                  <c:v>7.7997865715081051E-4</c:v>
                </c:pt>
                <c:pt idx="2">
                  <c:v>1.4971626720571087E-2</c:v>
                </c:pt>
                <c:pt idx="3">
                  <c:v>4.0395439341279621E-3</c:v>
                </c:pt>
                <c:pt idx="4">
                  <c:v>7.5889725732613163E-3</c:v>
                </c:pt>
                <c:pt idx="5">
                  <c:v>3.8176531903921811E-4</c:v>
                </c:pt>
                <c:pt idx="6">
                  <c:v>1.6897387706488042E-3</c:v>
                </c:pt>
                <c:pt idx="7">
                  <c:v>1.012656390752636E-2</c:v>
                </c:pt>
                <c:pt idx="8">
                  <c:v>2.8399983384271757E-2</c:v>
                </c:pt>
                <c:pt idx="9">
                  <c:v>4.2020991862023261E-3</c:v>
                </c:pt>
                <c:pt idx="10">
                  <c:v>2.3103945186972261E-3</c:v>
                </c:pt>
                <c:pt idx="11">
                  <c:v>6.5845933176204133E-5</c:v>
                </c:pt>
                <c:pt idx="12">
                  <c:v>5.7432334123046712E-4</c:v>
                </c:pt>
                <c:pt idx="13">
                  <c:v>1.0255355547393989E-3</c:v>
                </c:pt>
                <c:pt idx="14">
                  <c:v>3.1192489748229265E-7</c:v>
                </c:pt>
                <c:pt idx="15">
                  <c:v>6.2594389108649008E-4</c:v>
                </c:pt>
                <c:pt idx="16">
                  <c:v>3.7758110225298312E-2</c:v>
                </c:pt>
                <c:pt idx="17">
                  <c:v>2.9107752094681551E-3</c:v>
                </c:pt>
                <c:pt idx="18">
                  <c:v>1.8039228971357839E-2</c:v>
                </c:pt>
                <c:pt idx="19">
                  <c:v>3.0278655098470112E-3</c:v>
                </c:pt>
                <c:pt idx="20">
                  <c:v>5.3256590323369386E-3</c:v>
                </c:pt>
                <c:pt idx="21">
                  <c:v>2.1273656160287509E-4</c:v>
                </c:pt>
                <c:pt idx="22">
                  <c:v>5.1775493664568427E-2</c:v>
                </c:pt>
              </c:numCache>
            </c:numRef>
          </c:val>
          <c:extLst>
            <c:ext xmlns:c16="http://schemas.microsoft.com/office/drawing/2014/chart" uri="{C3380CC4-5D6E-409C-BE32-E72D297353CC}">
              <c16:uniqueId val="{00000000-A3AF-4E1B-B420-35C9C8349B7F}"/>
            </c:ext>
          </c:extLst>
        </c:ser>
        <c:ser>
          <c:idx val="2"/>
          <c:order val="2"/>
          <c:tx>
            <c:strRef>
              <c:f>graphs_2!$D$123</c:f>
              <c:strCache>
                <c:ptCount val="1"/>
                <c:pt idx="0">
                  <c:v>% Profit</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graphs_2!$A$124:$A$146</c:f>
              <c:strCache>
                <c:ptCount val="23"/>
                <c:pt idx="0">
                  <c:v>Austria</c:v>
                </c:pt>
                <c:pt idx="1">
                  <c:v>Belarus</c:v>
                </c:pt>
                <c:pt idx="2">
                  <c:v>Belgium</c:v>
                </c:pt>
                <c:pt idx="3">
                  <c:v>Czech Republic</c:v>
                </c:pt>
                <c:pt idx="4">
                  <c:v>Denmark</c:v>
                </c:pt>
                <c:pt idx="5">
                  <c:v>Estonia</c:v>
                </c:pt>
                <c:pt idx="6">
                  <c:v>Finland</c:v>
                </c:pt>
                <c:pt idx="7">
                  <c:v>France</c:v>
                </c:pt>
                <c:pt idx="8">
                  <c:v>Germany</c:v>
                </c:pt>
                <c:pt idx="9">
                  <c:v>Hungary</c:v>
                </c:pt>
                <c:pt idx="10">
                  <c:v>Ireland</c:v>
                </c:pt>
                <c:pt idx="11">
                  <c:v>Kazakhstan</c:v>
                </c:pt>
                <c:pt idx="12">
                  <c:v>Latvia</c:v>
                </c:pt>
                <c:pt idx="13">
                  <c:v>Lithuania</c:v>
                </c:pt>
                <c:pt idx="14">
                  <c:v>Luxemburg</c:v>
                </c:pt>
                <c:pt idx="15">
                  <c:v>Martinique</c:v>
                </c:pt>
                <c:pt idx="16">
                  <c:v>Netherlands</c:v>
                </c:pt>
                <c:pt idx="17">
                  <c:v>Norway</c:v>
                </c:pt>
                <c:pt idx="18">
                  <c:v>Poland</c:v>
                </c:pt>
                <c:pt idx="19">
                  <c:v>Slovakia</c:v>
                </c:pt>
                <c:pt idx="20">
                  <c:v>Sweden</c:v>
                </c:pt>
                <c:pt idx="21">
                  <c:v>Switzerland</c:v>
                </c:pt>
                <c:pt idx="22">
                  <c:v>United Kingdom</c:v>
                </c:pt>
              </c:strCache>
            </c:strRef>
          </c:cat>
          <c:val>
            <c:numRef>
              <c:f>graphs_2!$D$124:$D$146</c:f>
              <c:numCache>
                <c:formatCode>0.00%</c:formatCode>
                <c:ptCount val="23"/>
                <c:pt idx="0">
                  <c:v>2.0802732888510638E-4</c:v>
                </c:pt>
                <c:pt idx="1">
                  <c:v>-6.880124797030131E-4</c:v>
                </c:pt>
                <c:pt idx="2">
                  <c:v>1.8965974596207975E-2</c:v>
                </c:pt>
                <c:pt idx="3">
                  <c:v>6.50533079857333E-3</c:v>
                </c:pt>
                <c:pt idx="4">
                  <c:v>6.2527428690276245E-3</c:v>
                </c:pt>
                <c:pt idx="5">
                  <c:v>5.1014245625565413E-4</c:v>
                </c:pt>
                <c:pt idx="6">
                  <c:v>2.2334222769346624E-3</c:v>
                </c:pt>
                <c:pt idx="7">
                  <c:v>1.2066092671723538E-2</c:v>
                </c:pt>
                <c:pt idx="8">
                  <c:v>4.5834138666318254E-2</c:v>
                </c:pt>
                <c:pt idx="9">
                  <c:v>4.9211262434086939E-3</c:v>
                </c:pt>
                <c:pt idx="10">
                  <c:v>2.2016921654527681E-3</c:v>
                </c:pt>
                <c:pt idx="11">
                  <c:v>-1.9554714016366105E-4</c:v>
                </c:pt>
                <c:pt idx="12">
                  <c:v>7.0304259769456514E-4</c:v>
                </c:pt>
                <c:pt idx="13">
                  <c:v>1.6844608163391044E-3</c:v>
                </c:pt>
                <c:pt idx="14">
                  <c:v>-4.8713795821996441E-7</c:v>
                </c:pt>
                <c:pt idx="15">
                  <c:v>1.3989399152453116E-4</c:v>
                </c:pt>
                <c:pt idx="16">
                  <c:v>6.3466628622295351E-2</c:v>
                </c:pt>
                <c:pt idx="17">
                  <c:v>1.4962733577080336E-3</c:v>
                </c:pt>
                <c:pt idx="18">
                  <c:v>2.6814443886469152E-2</c:v>
                </c:pt>
                <c:pt idx="19">
                  <c:v>4.1118038917187273E-3</c:v>
                </c:pt>
                <c:pt idx="20">
                  <c:v>6.6339011495166328E-3</c:v>
                </c:pt>
                <c:pt idx="21">
                  <c:v>2.8800534320285077E-4</c:v>
                </c:pt>
                <c:pt idx="22">
                  <c:v>7.0390651659252373E-2</c:v>
                </c:pt>
              </c:numCache>
            </c:numRef>
          </c:val>
          <c:extLst>
            <c:ext xmlns:c16="http://schemas.microsoft.com/office/drawing/2014/chart" uri="{C3380CC4-5D6E-409C-BE32-E72D297353CC}">
              <c16:uniqueId val="{00000001-A3AF-4E1B-B420-35C9C8349B7F}"/>
            </c:ext>
          </c:extLst>
        </c:ser>
        <c:dLbls>
          <c:showLegendKey val="0"/>
          <c:showVal val="0"/>
          <c:showCatName val="0"/>
          <c:showSerName val="0"/>
          <c:showPercent val="0"/>
          <c:showBubbleSize val="0"/>
        </c:dLbls>
        <c:gapWidth val="100"/>
        <c:overlap val="-24"/>
        <c:axId val="708219935"/>
        <c:axId val="708220415"/>
        <c:extLst>
          <c:ext xmlns:c15="http://schemas.microsoft.com/office/drawing/2012/chart" uri="{02D57815-91ED-43cb-92C2-25804820EDAC}">
            <c15:filteredBarSeries>
              <c15:ser>
                <c:idx val="0"/>
                <c:order val="0"/>
                <c:tx>
                  <c:strRef>
                    <c:extLst>
                      <c:ext uri="{02D57815-91ED-43cb-92C2-25804820EDAC}">
                        <c15:formulaRef>
                          <c15:sqref>graphs_2!$B$123</c15:sqref>
                        </c15:formulaRef>
                      </c:ext>
                    </c:extLst>
                    <c:strCache>
                      <c:ptCount val="1"/>
                      <c:pt idx="0">
                        <c:v>profit margin</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extLst>
                      <c:ext uri="{02D57815-91ED-43cb-92C2-25804820EDAC}">
                        <c15:formulaRef>
                          <c15:sqref>graphs_2!$A$124:$A$146</c15:sqref>
                        </c15:formulaRef>
                      </c:ext>
                    </c:extLst>
                    <c:strCache>
                      <c:ptCount val="23"/>
                      <c:pt idx="0">
                        <c:v>Austria</c:v>
                      </c:pt>
                      <c:pt idx="1">
                        <c:v>Belarus</c:v>
                      </c:pt>
                      <c:pt idx="2">
                        <c:v>Belgium</c:v>
                      </c:pt>
                      <c:pt idx="3">
                        <c:v>Czech Republic</c:v>
                      </c:pt>
                      <c:pt idx="4">
                        <c:v>Denmark</c:v>
                      </c:pt>
                      <c:pt idx="5">
                        <c:v>Estonia</c:v>
                      </c:pt>
                      <c:pt idx="6">
                        <c:v>Finland</c:v>
                      </c:pt>
                      <c:pt idx="7">
                        <c:v>France</c:v>
                      </c:pt>
                      <c:pt idx="8">
                        <c:v>Germany</c:v>
                      </c:pt>
                      <c:pt idx="9">
                        <c:v>Hungary</c:v>
                      </c:pt>
                      <c:pt idx="10">
                        <c:v>Ireland</c:v>
                      </c:pt>
                      <c:pt idx="11">
                        <c:v>Kazakhstan</c:v>
                      </c:pt>
                      <c:pt idx="12">
                        <c:v>Latvia</c:v>
                      </c:pt>
                      <c:pt idx="13">
                        <c:v>Lithuania</c:v>
                      </c:pt>
                      <c:pt idx="14">
                        <c:v>Luxemburg</c:v>
                      </c:pt>
                      <c:pt idx="15">
                        <c:v>Martinique</c:v>
                      </c:pt>
                      <c:pt idx="16">
                        <c:v>Netherlands</c:v>
                      </c:pt>
                      <c:pt idx="17">
                        <c:v>Norway</c:v>
                      </c:pt>
                      <c:pt idx="18">
                        <c:v>Poland</c:v>
                      </c:pt>
                      <c:pt idx="19">
                        <c:v>Slovakia</c:v>
                      </c:pt>
                      <c:pt idx="20">
                        <c:v>Sweden</c:v>
                      </c:pt>
                      <c:pt idx="21">
                        <c:v>Switzerland</c:v>
                      </c:pt>
                      <c:pt idx="22">
                        <c:v>United Kingdom</c:v>
                      </c:pt>
                    </c:strCache>
                  </c:strRef>
                </c:cat>
                <c:val>
                  <c:numRef>
                    <c:extLst>
                      <c:ext uri="{02D57815-91ED-43cb-92C2-25804820EDAC}">
                        <c15:formulaRef>
                          <c15:sqref>graphs_2!$B$124:$B$146</c15:sqref>
                        </c15:formulaRef>
                      </c:ext>
                    </c:extLst>
                    <c:numCache>
                      <c:formatCode>0%</c:formatCode>
                      <c:ptCount val="23"/>
                      <c:pt idx="0">
                        <c:v>0.24579318325002208</c:v>
                      </c:pt>
                      <c:pt idx="1">
                        <c:v>-0.28236136886845242</c:v>
                      </c:pt>
                      <c:pt idx="2">
                        <c:v>0.40550653340782827</c:v>
                      </c:pt>
                      <c:pt idx="3">
                        <c:v>0.51550007343632254</c:v>
                      </c:pt>
                      <c:pt idx="4">
                        <c:v>0.26374198360122902</c:v>
                      </c:pt>
                      <c:pt idx="5">
                        <c:v>0.42774670995678205</c:v>
                      </c:pt>
                      <c:pt idx="6">
                        <c:v>0.42309993297097637</c:v>
                      </c:pt>
                      <c:pt idx="7">
                        <c:v>0.38141364919123683</c:v>
                      </c:pt>
                      <c:pt idx="8">
                        <c:v>0.51660983548496886</c:v>
                      </c:pt>
                      <c:pt idx="9">
                        <c:v>0.37487794357298027</c:v>
                      </c:pt>
                      <c:pt idx="10">
                        <c:v>0.30504375149263263</c:v>
                      </c:pt>
                      <c:pt idx="11">
                        <c:v>-0.95063586228734431</c:v>
                      </c:pt>
                      <c:pt idx="12">
                        <c:v>0.39184729661631995</c:v>
                      </c:pt>
                      <c:pt idx="13">
                        <c:v>0.52577734992312042</c:v>
                      </c:pt>
                      <c:pt idx="14">
                        <c:v>-0.49991205821169216</c:v>
                      </c:pt>
                      <c:pt idx="15">
                        <c:v>7.154105469397401E-2</c:v>
                      </c:pt>
                      <c:pt idx="16">
                        <c:v>0.5380552346378914</c:v>
                      </c:pt>
                      <c:pt idx="17">
                        <c:v>0.16454851128646034</c:v>
                      </c:pt>
                      <c:pt idx="18">
                        <c:v>0.47581979462414181</c:v>
                      </c:pt>
                      <c:pt idx="19">
                        <c:v>0.43469785194212734</c:v>
                      </c:pt>
                      <c:pt idx="20">
                        <c:v>0.39873771874126684</c:v>
                      </c:pt>
                      <c:pt idx="21">
                        <c:v>0.43336126603163899</c:v>
                      </c:pt>
                      <c:pt idx="22">
                        <c:v>0.43519351909866538</c:v>
                      </c:pt>
                    </c:numCache>
                  </c:numRef>
                </c:val>
                <c:extLst>
                  <c:ext xmlns:c16="http://schemas.microsoft.com/office/drawing/2014/chart" uri="{C3380CC4-5D6E-409C-BE32-E72D297353CC}">
                    <c16:uniqueId val="{00000002-A3AF-4E1B-B420-35C9C8349B7F}"/>
                  </c:ext>
                </c:extLst>
              </c15:ser>
            </c15:filteredBarSeries>
          </c:ext>
        </c:extLst>
      </c:barChart>
      <c:catAx>
        <c:axId val="708219935"/>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708220415"/>
        <c:crosses val="autoZero"/>
        <c:auto val="1"/>
        <c:lblAlgn val="ctr"/>
        <c:lblOffset val="100"/>
        <c:noMultiLvlLbl val="0"/>
      </c:catAx>
      <c:valAx>
        <c:axId val="708220415"/>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70821993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Oceania</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1"/>
          <c:order val="1"/>
          <c:tx>
            <c:strRef>
              <c:f>graphs_2!$C$150</c:f>
              <c:strCache>
                <c:ptCount val="1"/>
                <c:pt idx="0">
                  <c:v>% sales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graphs_2!$A$151:$A$170</c:f>
              <c:strCache>
                <c:ptCount val="20"/>
                <c:pt idx="0">
                  <c:v>American Samoa</c:v>
                </c:pt>
                <c:pt idx="1">
                  <c:v>Australia</c:v>
                </c:pt>
                <c:pt idx="2">
                  <c:v>Brunei</c:v>
                </c:pt>
                <c:pt idx="3">
                  <c:v>Cambodia</c:v>
                </c:pt>
                <c:pt idx="4">
                  <c:v>Fiji Islands</c:v>
                </c:pt>
                <c:pt idx="5">
                  <c:v>Indonesia</c:v>
                </c:pt>
                <c:pt idx="6">
                  <c:v>Laos</c:v>
                </c:pt>
                <c:pt idx="7">
                  <c:v>Malaysia</c:v>
                </c:pt>
                <c:pt idx="8">
                  <c:v>Myanmar (Burma)</c:v>
                </c:pt>
                <c:pt idx="9">
                  <c:v>New Caledonia</c:v>
                </c:pt>
                <c:pt idx="10">
                  <c:v>New Zealand</c:v>
                </c:pt>
                <c:pt idx="11">
                  <c:v>Papua New Guinea</c:v>
                </c:pt>
                <c:pt idx="12">
                  <c:v>Philippines</c:v>
                </c:pt>
                <c:pt idx="13">
                  <c:v>Samoa</c:v>
                </c:pt>
                <c:pt idx="14">
                  <c:v>Singapore</c:v>
                </c:pt>
                <c:pt idx="15">
                  <c:v>Solomon Islands</c:v>
                </c:pt>
                <c:pt idx="16">
                  <c:v>Thailand</c:v>
                </c:pt>
                <c:pt idx="17">
                  <c:v>Timor Leste</c:v>
                </c:pt>
                <c:pt idx="18">
                  <c:v>Tonga</c:v>
                </c:pt>
                <c:pt idx="19">
                  <c:v>Vietnam</c:v>
                </c:pt>
              </c:strCache>
            </c:strRef>
          </c:cat>
          <c:val>
            <c:numRef>
              <c:f>graphs_2!$C$151:$C$170</c:f>
              <c:numCache>
                <c:formatCode>0.00%</c:formatCode>
                <c:ptCount val="20"/>
                <c:pt idx="0">
                  <c:v>5.5195286120296878E-5</c:v>
                </c:pt>
                <c:pt idx="1">
                  <c:v>2.0675432292863814E-2</c:v>
                </c:pt>
                <c:pt idx="2">
                  <c:v>9.8584992560727339E-7</c:v>
                </c:pt>
                <c:pt idx="3">
                  <c:v>2.5530381408553495E-4</c:v>
                </c:pt>
                <c:pt idx="4">
                  <c:v>1.6255504836514754E-4</c:v>
                </c:pt>
                <c:pt idx="5">
                  <c:v>4.023495492510628E-3</c:v>
                </c:pt>
                <c:pt idx="6">
                  <c:v>6.9030348940943632E-6</c:v>
                </c:pt>
                <c:pt idx="7">
                  <c:v>3.1391308464411797E-3</c:v>
                </c:pt>
                <c:pt idx="8">
                  <c:v>6.5496502192000084E-4</c:v>
                </c:pt>
                <c:pt idx="9">
                  <c:v>2.8546997928156913E-5</c:v>
                </c:pt>
                <c:pt idx="10">
                  <c:v>7.2436678043492206E-3</c:v>
                </c:pt>
                <c:pt idx="11">
                  <c:v>4.3270544377294284E-4</c:v>
                </c:pt>
                <c:pt idx="12">
                  <c:v>5.2437271649294938E-3</c:v>
                </c:pt>
                <c:pt idx="13">
                  <c:v>6.3113485140919374E-6</c:v>
                </c:pt>
                <c:pt idx="14">
                  <c:v>2.2065321986138578E-3</c:v>
                </c:pt>
                <c:pt idx="15">
                  <c:v>6.910716950657917E-5</c:v>
                </c:pt>
                <c:pt idx="16">
                  <c:v>4.5978414828941883E-3</c:v>
                </c:pt>
                <c:pt idx="17">
                  <c:v>3.5641554893005319E-6</c:v>
                </c:pt>
                <c:pt idx="18">
                  <c:v>6.825129804876548E-6</c:v>
                </c:pt>
                <c:pt idx="19">
                  <c:v>5.1838852419482193E-3</c:v>
                </c:pt>
              </c:numCache>
            </c:numRef>
          </c:val>
          <c:extLst>
            <c:ext xmlns:c16="http://schemas.microsoft.com/office/drawing/2014/chart" uri="{C3380CC4-5D6E-409C-BE32-E72D297353CC}">
              <c16:uniqueId val="{00000000-70A5-4992-B356-FE004DF3EFB3}"/>
            </c:ext>
          </c:extLst>
        </c:ser>
        <c:ser>
          <c:idx val="2"/>
          <c:order val="2"/>
          <c:tx>
            <c:strRef>
              <c:f>graphs_2!$D$150</c:f>
              <c:strCache>
                <c:ptCount val="1"/>
                <c:pt idx="0">
                  <c:v>% Profit</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graphs_2!$A$151:$A$170</c:f>
              <c:strCache>
                <c:ptCount val="20"/>
                <c:pt idx="0">
                  <c:v>American Samoa</c:v>
                </c:pt>
                <c:pt idx="1">
                  <c:v>Australia</c:v>
                </c:pt>
                <c:pt idx="2">
                  <c:v>Brunei</c:v>
                </c:pt>
                <c:pt idx="3">
                  <c:v>Cambodia</c:v>
                </c:pt>
                <c:pt idx="4">
                  <c:v>Fiji Islands</c:v>
                </c:pt>
                <c:pt idx="5">
                  <c:v>Indonesia</c:v>
                </c:pt>
                <c:pt idx="6">
                  <c:v>Laos</c:v>
                </c:pt>
                <c:pt idx="7">
                  <c:v>Malaysia</c:v>
                </c:pt>
                <c:pt idx="8">
                  <c:v>Myanmar (Burma)</c:v>
                </c:pt>
                <c:pt idx="9">
                  <c:v>New Caledonia</c:v>
                </c:pt>
                <c:pt idx="10">
                  <c:v>New Zealand</c:v>
                </c:pt>
                <c:pt idx="11">
                  <c:v>Papua New Guinea</c:v>
                </c:pt>
                <c:pt idx="12">
                  <c:v>Philippines</c:v>
                </c:pt>
                <c:pt idx="13">
                  <c:v>Samoa</c:v>
                </c:pt>
                <c:pt idx="14">
                  <c:v>Singapore</c:v>
                </c:pt>
                <c:pt idx="15">
                  <c:v>Solomon Islands</c:v>
                </c:pt>
                <c:pt idx="16">
                  <c:v>Thailand</c:v>
                </c:pt>
                <c:pt idx="17">
                  <c:v>Timor Leste</c:v>
                </c:pt>
                <c:pt idx="18">
                  <c:v>Tonga</c:v>
                </c:pt>
                <c:pt idx="19">
                  <c:v>Vietnam</c:v>
                </c:pt>
              </c:strCache>
            </c:strRef>
          </c:cat>
          <c:val>
            <c:numRef>
              <c:f>graphs_2!$D$151:$D$170</c:f>
              <c:numCache>
                <c:formatCode>0.00%</c:formatCode>
                <c:ptCount val="20"/>
                <c:pt idx="0">
                  <c:v>-1.2343031601331269E-4</c:v>
                </c:pt>
                <c:pt idx="1">
                  <c:v>3.1652651155422264E-3</c:v>
                </c:pt>
                <c:pt idx="2">
                  <c:v>1.2445230629042254E-6</c:v>
                </c:pt>
                <c:pt idx="3">
                  <c:v>1.3295138994787805E-4</c:v>
                </c:pt>
                <c:pt idx="4">
                  <c:v>1.6602105153870337E-4</c:v>
                </c:pt>
                <c:pt idx="5">
                  <c:v>-1.1541822359556937E-3</c:v>
                </c:pt>
                <c:pt idx="6">
                  <c:v>-1.9972509898103203E-6</c:v>
                </c:pt>
                <c:pt idx="7">
                  <c:v>-1.1457721907835484E-3</c:v>
                </c:pt>
                <c:pt idx="8">
                  <c:v>-3.063522711333634E-4</c:v>
                </c:pt>
                <c:pt idx="9">
                  <c:v>-2.5681954740000512E-5</c:v>
                </c:pt>
                <c:pt idx="10">
                  <c:v>8.3780052752785248E-3</c:v>
                </c:pt>
                <c:pt idx="11">
                  <c:v>2.642281143692837E-5</c:v>
                </c:pt>
                <c:pt idx="12">
                  <c:v>6.3612868910043255E-4</c:v>
                </c:pt>
                <c:pt idx="13">
                  <c:v>-7.7118949377365794E-6</c:v>
                </c:pt>
                <c:pt idx="14">
                  <c:v>3.3747456817839598E-4</c:v>
                </c:pt>
                <c:pt idx="15">
                  <c:v>-1.7820849429478143E-5</c:v>
                </c:pt>
                <c:pt idx="16">
                  <c:v>-1.8287478785665974E-3</c:v>
                </c:pt>
                <c:pt idx="17">
                  <c:v>-8.1874448458877563E-6</c:v>
                </c:pt>
                <c:pt idx="18">
                  <c:v>-4.9439494783331926E-6</c:v>
                </c:pt>
                <c:pt idx="19">
                  <c:v>2.1500597908259856E-3</c:v>
                </c:pt>
              </c:numCache>
            </c:numRef>
          </c:val>
          <c:extLst>
            <c:ext xmlns:c16="http://schemas.microsoft.com/office/drawing/2014/chart" uri="{C3380CC4-5D6E-409C-BE32-E72D297353CC}">
              <c16:uniqueId val="{00000001-70A5-4992-B356-FE004DF3EFB3}"/>
            </c:ext>
          </c:extLst>
        </c:ser>
        <c:dLbls>
          <c:showLegendKey val="0"/>
          <c:showVal val="0"/>
          <c:showCatName val="0"/>
          <c:showSerName val="0"/>
          <c:showPercent val="0"/>
          <c:showBubbleSize val="0"/>
        </c:dLbls>
        <c:gapWidth val="100"/>
        <c:overlap val="-24"/>
        <c:axId val="2045002607"/>
        <c:axId val="2045004527"/>
        <c:extLst>
          <c:ext xmlns:c15="http://schemas.microsoft.com/office/drawing/2012/chart" uri="{02D57815-91ED-43cb-92C2-25804820EDAC}">
            <c15:filteredBarSeries>
              <c15:ser>
                <c:idx val="0"/>
                <c:order val="0"/>
                <c:tx>
                  <c:strRef>
                    <c:extLst>
                      <c:ext uri="{02D57815-91ED-43cb-92C2-25804820EDAC}">
                        <c15:formulaRef>
                          <c15:sqref>graphs_2!$B$150</c15:sqref>
                        </c15:formulaRef>
                      </c:ext>
                    </c:extLst>
                    <c:strCache>
                      <c:ptCount val="1"/>
                      <c:pt idx="0">
                        <c:v>profit margin</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extLst>
                      <c:ext uri="{02D57815-91ED-43cb-92C2-25804820EDAC}">
                        <c15:formulaRef>
                          <c15:sqref>graphs_2!$A$151:$A$170</c15:sqref>
                        </c15:formulaRef>
                      </c:ext>
                    </c:extLst>
                    <c:strCache>
                      <c:ptCount val="20"/>
                      <c:pt idx="0">
                        <c:v>American Samoa</c:v>
                      </c:pt>
                      <c:pt idx="1">
                        <c:v>Australia</c:v>
                      </c:pt>
                      <c:pt idx="2">
                        <c:v>Brunei</c:v>
                      </c:pt>
                      <c:pt idx="3">
                        <c:v>Cambodia</c:v>
                      </c:pt>
                      <c:pt idx="4">
                        <c:v>Fiji Islands</c:v>
                      </c:pt>
                      <c:pt idx="5">
                        <c:v>Indonesia</c:v>
                      </c:pt>
                      <c:pt idx="6">
                        <c:v>Laos</c:v>
                      </c:pt>
                      <c:pt idx="7">
                        <c:v>Malaysia</c:v>
                      </c:pt>
                      <c:pt idx="8">
                        <c:v>Myanmar (Burma)</c:v>
                      </c:pt>
                      <c:pt idx="9">
                        <c:v>New Caledonia</c:v>
                      </c:pt>
                      <c:pt idx="10">
                        <c:v>New Zealand</c:v>
                      </c:pt>
                      <c:pt idx="11">
                        <c:v>Papua New Guinea</c:v>
                      </c:pt>
                      <c:pt idx="12">
                        <c:v>Philippines</c:v>
                      </c:pt>
                      <c:pt idx="13">
                        <c:v>Samoa</c:v>
                      </c:pt>
                      <c:pt idx="14">
                        <c:v>Singapore</c:v>
                      </c:pt>
                      <c:pt idx="15">
                        <c:v>Solomon Islands</c:v>
                      </c:pt>
                      <c:pt idx="16">
                        <c:v>Thailand</c:v>
                      </c:pt>
                      <c:pt idx="17">
                        <c:v>Timor Leste</c:v>
                      </c:pt>
                      <c:pt idx="18">
                        <c:v>Tonga</c:v>
                      </c:pt>
                      <c:pt idx="19">
                        <c:v>Vietnam</c:v>
                      </c:pt>
                    </c:strCache>
                  </c:strRef>
                </c:cat>
                <c:val>
                  <c:numRef>
                    <c:extLst>
                      <c:ext uri="{02D57815-91ED-43cb-92C2-25804820EDAC}">
                        <c15:formulaRef>
                          <c15:sqref>graphs_2!$B$151:$B$170</c15:sqref>
                        </c15:formulaRef>
                      </c:ext>
                    </c:extLst>
                    <c:numCache>
                      <c:formatCode>0%</c:formatCode>
                      <c:ptCount val="20"/>
                      <c:pt idx="0">
                        <c:v>-0.7158327004228997</c:v>
                      </c:pt>
                      <c:pt idx="1">
                        <c:v>4.9005765158996718E-2</c:v>
                      </c:pt>
                      <c:pt idx="2">
                        <c:v>0.40409532214262534</c:v>
                      </c:pt>
                      <c:pt idx="3">
                        <c:v>0.16669679923503741</c:v>
                      </c:pt>
                      <c:pt idx="4">
                        <c:v>0.32692970341482225</c:v>
                      </c:pt>
                      <c:pt idx="5">
                        <c:v>-9.1825340731315985E-2</c:v>
                      </c:pt>
                      <c:pt idx="6">
                        <c:v>-9.2615624231468477E-2</c:v>
                      </c:pt>
                      <c:pt idx="7">
                        <c:v>-0.11683703858557558</c:v>
                      </c:pt>
                      <c:pt idx="8">
                        <c:v>-0.14972512310967426</c:v>
                      </c:pt>
                      <c:pt idx="9">
                        <c:v>-0.28797800225758363</c:v>
                      </c:pt>
                      <c:pt idx="10">
                        <c:v>0.37023185759726795</c:v>
                      </c:pt>
                      <c:pt idx="11">
                        <c:v>1.9546920577900549E-2</c:v>
                      </c:pt>
                      <c:pt idx="12">
                        <c:v>3.8832609668585948E-2</c:v>
                      </c:pt>
                      <c:pt idx="13">
                        <c:v>-0.39113855190829044</c:v>
                      </c:pt>
                      <c:pt idx="14">
                        <c:v>4.895786415590573E-2</c:v>
                      </c:pt>
                      <c:pt idx="15">
                        <c:v>-8.2546179435486117E-2</c:v>
                      </c:pt>
                      <c:pt idx="16">
                        <c:v>-0.12731850280900955</c:v>
                      </c:pt>
                      <c:pt idx="17">
                        <c:v>-0.73533193420607901</c:v>
                      </c:pt>
                      <c:pt idx="18">
                        <c:v>-0.23187546104173939</c:v>
                      </c:pt>
                      <c:pt idx="19">
                        <c:v>0.13276599066897715</c:v>
                      </c:pt>
                    </c:numCache>
                  </c:numRef>
                </c:val>
                <c:extLst>
                  <c:ext xmlns:c16="http://schemas.microsoft.com/office/drawing/2014/chart" uri="{C3380CC4-5D6E-409C-BE32-E72D297353CC}">
                    <c16:uniqueId val="{00000002-70A5-4992-B356-FE004DF3EFB3}"/>
                  </c:ext>
                </c:extLst>
              </c15:ser>
            </c15:filteredBarSeries>
          </c:ext>
        </c:extLst>
      </c:barChart>
      <c:catAx>
        <c:axId val="2045002607"/>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45004527"/>
        <c:crosses val="autoZero"/>
        <c:auto val="1"/>
        <c:lblAlgn val="ctr"/>
        <c:lblOffset val="100"/>
        <c:noMultiLvlLbl val="0"/>
      </c:catAx>
      <c:valAx>
        <c:axId val="2045004527"/>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450026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South East Asia</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1"/>
          <c:order val="1"/>
          <c:tx>
            <c:strRef>
              <c:f>graphs_2!$C$172</c:f>
              <c:strCache>
                <c:ptCount val="1"/>
                <c:pt idx="0">
                  <c:v>% sales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graphs_2!$A$173:$A$188</c:f>
              <c:strCache>
                <c:ptCount val="16"/>
                <c:pt idx="0">
                  <c:v>Afghanistan</c:v>
                </c:pt>
                <c:pt idx="1">
                  <c:v>Bahrain</c:v>
                </c:pt>
                <c:pt idx="2">
                  <c:v>Bangladesh</c:v>
                </c:pt>
                <c:pt idx="3">
                  <c:v>India</c:v>
                </c:pt>
                <c:pt idx="4">
                  <c:v>Iraq</c:v>
                </c:pt>
                <c:pt idx="5">
                  <c:v>Jordan</c:v>
                </c:pt>
                <c:pt idx="6">
                  <c:v>Kuwait</c:v>
                </c:pt>
                <c:pt idx="7">
                  <c:v>Maldives</c:v>
                </c:pt>
                <c:pt idx="8">
                  <c:v>Nepal</c:v>
                </c:pt>
                <c:pt idx="9">
                  <c:v>Oman</c:v>
                </c:pt>
                <c:pt idx="10">
                  <c:v>Pakistan</c:v>
                </c:pt>
                <c:pt idx="11">
                  <c:v>Qatar</c:v>
                </c:pt>
                <c:pt idx="12">
                  <c:v>Saudi Arabia</c:v>
                </c:pt>
                <c:pt idx="13">
                  <c:v>Sri Lanka</c:v>
                </c:pt>
                <c:pt idx="14">
                  <c:v>United Arab Emirates</c:v>
                </c:pt>
                <c:pt idx="15">
                  <c:v>Yemen</c:v>
                </c:pt>
              </c:strCache>
            </c:strRef>
          </c:cat>
          <c:val>
            <c:numRef>
              <c:f>graphs_2!$C$173:$C$188</c:f>
              <c:numCache>
                <c:formatCode>0.00%</c:formatCode>
                <c:ptCount val="16"/>
                <c:pt idx="0">
                  <c:v>2.0284154155519755E-7</c:v>
                </c:pt>
                <c:pt idx="1">
                  <c:v>9.7277152469143092E-4</c:v>
                </c:pt>
                <c:pt idx="2">
                  <c:v>3.0705557925337678E-3</c:v>
                </c:pt>
                <c:pt idx="3">
                  <c:v>2.8798478117894568E-2</c:v>
                </c:pt>
                <c:pt idx="4">
                  <c:v>2.5120783873498697E-3</c:v>
                </c:pt>
                <c:pt idx="5">
                  <c:v>2.6305594936198188E-3</c:v>
                </c:pt>
                <c:pt idx="6">
                  <c:v>3.1823725556434442E-3</c:v>
                </c:pt>
                <c:pt idx="7">
                  <c:v>1.821783169340496E-4</c:v>
                </c:pt>
                <c:pt idx="8">
                  <c:v>1.2466124531798066E-3</c:v>
                </c:pt>
                <c:pt idx="9">
                  <c:v>4.2202035913378065E-3</c:v>
                </c:pt>
                <c:pt idx="10">
                  <c:v>6.9384910845935888E-3</c:v>
                </c:pt>
                <c:pt idx="11">
                  <c:v>3.2516390572844634E-3</c:v>
                </c:pt>
                <c:pt idx="12">
                  <c:v>1.4390386351089083E-2</c:v>
                </c:pt>
                <c:pt idx="13">
                  <c:v>1.8618269287610867E-3</c:v>
                </c:pt>
                <c:pt idx="14">
                  <c:v>1.6576922689552277E-2</c:v>
                </c:pt>
                <c:pt idx="15">
                  <c:v>1.5865419284923192E-3</c:v>
                </c:pt>
              </c:numCache>
            </c:numRef>
          </c:val>
          <c:extLst>
            <c:ext xmlns:c16="http://schemas.microsoft.com/office/drawing/2014/chart" uri="{C3380CC4-5D6E-409C-BE32-E72D297353CC}">
              <c16:uniqueId val="{00000000-0146-442F-BD82-3D7C85FD0486}"/>
            </c:ext>
          </c:extLst>
        </c:ser>
        <c:ser>
          <c:idx val="2"/>
          <c:order val="2"/>
          <c:tx>
            <c:strRef>
              <c:f>graphs_2!$D$172</c:f>
              <c:strCache>
                <c:ptCount val="1"/>
                <c:pt idx="0">
                  <c:v>% Profit</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graphs_2!$A$173:$A$188</c:f>
              <c:strCache>
                <c:ptCount val="16"/>
                <c:pt idx="0">
                  <c:v>Afghanistan</c:v>
                </c:pt>
                <c:pt idx="1">
                  <c:v>Bahrain</c:v>
                </c:pt>
                <c:pt idx="2">
                  <c:v>Bangladesh</c:v>
                </c:pt>
                <c:pt idx="3">
                  <c:v>India</c:v>
                </c:pt>
                <c:pt idx="4">
                  <c:v>Iraq</c:v>
                </c:pt>
                <c:pt idx="5">
                  <c:v>Jordan</c:v>
                </c:pt>
                <c:pt idx="6">
                  <c:v>Kuwait</c:v>
                </c:pt>
                <c:pt idx="7">
                  <c:v>Maldives</c:v>
                </c:pt>
                <c:pt idx="8">
                  <c:v>Nepal</c:v>
                </c:pt>
                <c:pt idx="9">
                  <c:v>Oman</c:v>
                </c:pt>
                <c:pt idx="10">
                  <c:v>Pakistan</c:v>
                </c:pt>
                <c:pt idx="11">
                  <c:v>Qatar</c:v>
                </c:pt>
                <c:pt idx="12">
                  <c:v>Saudi Arabia</c:v>
                </c:pt>
                <c:pt idx="13">
                  <c:v>Sri Lanka</c:v>
                </c:pt>
                <c:pt idx="14">
                  <c:v>United Arab Emirates</c:v>
                </c:pt>
                <c:pt idx="15">
                  <c:v>Yemen</c:v>
                </c:pt>
              </c:strCache>
            </c:strRef>
          </c:cat>
          <c:val>
            <c:numRef>
              <c:f>graphs_2!$D$173:$D$188</c:f>
              <c:numCache>
                <c:formatCode>0.00%</c:formatCode>
                <c:ptCount val="16"/>
                <c:pt idx="0">
                  <c:v>-2.5598304931610734E-7</c:v>
                </c:pt>
                <c:pt idx="1">
                  <c:v>-6.5347640072035279E-4</c:v>
                </c:pt>
                <c:pt idx="2">
                  <c:v>-4.4443448279207539E-3</c:v>
                </c:pt>
                <c:pt idx="3">
                  <c:v>1.777590118794967E-2</c:v>
                </c:pt>
                <c:pt idx="4">
                  <c:v>-1.8791521417464948E-3</c:v>
                </c:pt>
                <c:pt idx="5">
                  <c:v>-9.3410771981119458E-4</c:v>
                </c:pt>
                <c:pt idx="6">
                  <c:v>-1.3746069207702047E-3</c:v>
                </c:pt>
                <c:pt idx="7">
                  <c:v>-1.434865343664203E-5</c:v>
                </c:pt>
                <c:pt idx="8">
                  <c:v>-3.7753229645628452E-4</c:v>
                </c:pt>
                <c:pt idx="9">
                  <c:v>1.7486337952993826E-3</c:v>
                </c:pt>
                <c:pt idx="10">
                  <c:v>3.791211774812221E-3</c:v>
                </c:pt>
                <c:pt idx="11">
                  <c:v>-1.2313042930094367E-4</c:v>
                </c:pt>
                <c:pt idx="12">
                  <c:v>3.3523997178194313E-3</c:v>
                </c:pt>
                <c:pt idx="13">
                  <c:v>1.0588011168450994E-3</c:v>
                </c:pt>
                <c:pt idx="14">
                  <c:v>5.7114335680380421E-3</c:v>
                </c:pt>
                <c:pt idx="15">
                  <c:v>-1.1071239996530461E-3</c:v>
                </c:pt>
              </c:numCache>
            </c:numRef>
          </c:val>
          <c:extLst>
            <c:ext xmlns:c16="http://schemas.microsoft.com/office/drawing/2014/chart" uri="{C3380CC4-5D6E-409C-BE32-E72D297353CC}">
              <c16:uniqueId val="{00000001-0146-442F-BD82-3D7C85FD0486}"/>
            </c:ext>
          </c:extLst>
        </c:ser>
        <c:dLbls>
          <c:showLegendKey val="0"/>
          <c:showVal val="0"/>
          <c:showCatName val="0"/>
          <c:showSerName val="0"/>
          <c:showPercent val="0"/>
          <c:showBubbleSize val="0"/>
        </c:dLbls>
        <c:gapWidth val="100"/>
        <c:overlap val="-24"/>
        <c:axId val="540111455"/>
        <c:axId val="540111935"/>
        <c:extLst>
          <c:ext xmlns:c15="http://schemas.microsoft.com/office/drawing/2012/chart" uri="{02D57815-91ED-43cb-92C2-25804820EDAC}">
            <c15:filteredBarSeries>
              <c15:ser>
                <c:idx val="0"/>
                <c:order val="0"/>
                <c:tx>
                  <c:strRef>
                    <c:extLst>
                      <c:ext uri="{02D57815-91ED-43cb-92C2-25804820EDAC}">
                        <c15:formulaRef>
                          <c15:sqref>graphs_2!$B$172</c15:sqref>
                        </c15:formulaRef>
                      </c:ext>
                    </c:extLst>
                    <c:strCache>
                      <c:ptCount val="1"/>
                      <c:pt idx="0">
                        <c:v>profit margin</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extLst>
                      <c:ext uri="{02D57815-91ED-43cb-92C2-25804820EDAC}">
                        <c15:formulaRef>
                          <c15:sqref>graphs_2!$A$173:$A$188</c15:sqref>
                        </c15:formulaRef>
                      </c:ext>
                    </c:extLst>
                    <c:strCache>
                      <c:ptCount val="16"/>
                      <c:pt idx="0">
                        <c:v>Afghanistan</c:v>
                      </c:pt>
                      <c:pt idx="1">
                        <c:v>Bahrain</c:v>
                      </c:pt>
                      <c:pt idx="2">
                        <c:v>Bangladesh</c:v>
                      </c:pt>
                      <c:pt idx="3">
                        <c:v>India</c:v>
                      </c:pt>
                      <c:pt idx="4">
                        <c:v>Iraq</c:v>
                      </c:pt>
                      <c:pt idx="5">
                        <c:v>Jordan</c:v>
                      </c:pt>
                      <c:pt idx="6">
                        <c:v>Kuwait</c:v>
                      </c:pt>
                      <c:pt idx="7">
                        <c:v>Maldives</c:v>
                      </c:pt>
                      <c:pt idx="8">
                        <c:v>Nepal</c:v>
                      </c:pt>
                      <c:pt idx="9">
                        <c:v>Oman</c:v>
                      </c:pt>
                      <c:pt idx="10">
                        <c:v>Pakistan</c:v>
                      </c:pt>
                      <c:pt idx="11">
                        <c:v>Qatar</c:v>
                      </c:pt>
                      <c:pt idx="12">
                        <c:v>Saudi Arabia</c:v>
                      </c:pt>
                      <c:pt idx="13">
                        <c:v>Sri Lanka</c:v>
                      </c:pt>
                      <c:pt idx="14">
                        <c:v>United Arab Emirates</c:v>
                      </c:pt>
                      <c:pt idx="15">
                        <c:v>Yemen</c:v>
                      </c:pt>
                    </c:strCache>
                  </c:strRef>
                </c:cat>
                <c:val>
                  <c:numRef>
                    <c:extLst>
                      <c:ext uri="{02D57815-91ED-43cb-92C2-25804820EDAC}">
                        <c15:formulaRef>
                          <c15:sqref>graphs_2!$B$173:$B$188</c15:sqref>
                        </c15:formulaRef>
                      </c:ext>
                    </c:extLst>
                    <c:numCache>
                      <c:formatCode>0%</c:formatCode>
                      <c:ptCount val="16"/>
                      <c:pt idx="0">
                        <c:v>-0.40396709159791711</c:v>
                      </c:pt>
                      <c:pt idx="1">
                        <c:v>-0.21503578610307528</c:v>
                      </c:pt>
                      <c:pt idx="2">
                        <c:v>-0.46332148165249903</c:v>
                      </c:pt>
                      <c:pt idx="3">
                        <c:v>0.19758490917218496</c:v>
                      </c:pt>
                      <c:pt idx="4">
                        <c:v>-0.23945308578821256</c:v>
                      </c:pt>
                      <c:pt idx="5">
                        <c:v>-0.11366860096964772</c:v>
                      </c:pt>
                      <c:pt idx="6">
                        <c:v>-0.13826720614962396</c:v>
                      </c:pt>
                      <c:pt idx="7">
                        <c:v>-2.5211932897552011E-2</c:v>
                      </c:pt>
                      <c:pt idx="8">
                        <c:v>-9.6942525744341451E-2</c:v>
                      </c:pt>
                      <c:pt idx="9">
                        <c:v>0.13263469613158949</c:v>
                      </c:pt>
                      <c:pt idx="10">
                        <c:v>0.17490599354783129</c:v>
                      </c:pt>
                      <c:pt idx="11">
                        <c:v>-1.2121454735653807E-2</c:v>
                      </c:pt>
                      <c:pt idx="12">
                        <c:v>7.4571868201294633E-2</c:v>
                      </c:pt>
                      <c:pt idx="13">
                        <c:v>0.18203997413150136</c:v>
                      </c:pt>
                      <c:pt idx="14">
                        <c:v>0.11028917791337496</c:v>
                      </c:pt>
                      <c:pt idx="15">
                        <c:v>-0.2233759400545921</c:v>
                      </c:pt>
                    </c:numCache>
                  </c:numRef>
                </c:val>
                <c:extLst>
                  <c:ext xmlns:c16="http://schemas.microsoft.com/office/drawing/2014/chart" uri="{C3380CC4-5D6E-409C-BE32-E72D297353CC}">
                    <c16:uniqueId val="{00000002-0146-442F-BD82-3D7C85FD0486}"/>
                  </c:ext>
                </c:extLst>
              </c15:ser>
            </c15:filteredBarSeries>
          </c:ext>
        </c:extLst>
      </c:barChart>
      <c:catAx>
        <c:axId val="540111455"/>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540111935"/>
        <c:crosses val="autoZero"/>
        <c:auto val="1"/>
        <c:lblAlgn val="ctr"/>
        <c:lblOffset val="100"/>
        <c:noMultiLvlLbl val="0"/>
      </c:catAx>
      <c:valAx>
        <c:axId val="540111935"/>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54011145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10.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11.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12.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13.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14.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8.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media/hdphoto1.wdp>
</file>

<file path=ppt/media/hdphoto2.wdp>
</file>

<file path=ppt/media/hdphoto3.wdp>
</file>

<file path=ppt/media/hdphoto4.wdp>
</file>

<file path=ppt/media/image1.png>
</file>

<file path=ppt/media/image10.pn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7" name="Google Shape;10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84082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9897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145155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02338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640415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738473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073014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31" name="Google Shape;33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5" name="Google Shape;25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35" name="Google Shape;43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3" name="Google Shape;12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56" name="Google Shape;45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62" name="Google Shape;56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1" name="Google Shape;14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4" name="Google Shape;15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8" name="Google Shape;19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234278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55564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73222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9"/>
        <p:cNvGrpSpPr/>
        <p:nvPr/>
      </p:nvGrpSpPr>
      <p:grpSpPr>
        <a:xfrm>
          <a:off x="0" y="0"/>
          <a:ext cx="0" cy="0"/>
          <a:chOff x="0" y="0"/>
          <a:chExt cx="0" cy="0"/>
        </a:xfrm>
      </p:grpSpPr>
      <p:sp>
        <p:nvSpPr>
          <p:cNvPr id="10" name="Google Shape;10;p3"/>
          <p:cNvSpPr/>
          <p:nvPr/>
        </p:nvSpPr>
        <p:spPr>
          <a:xfrm>
            <a:off x="16269394" y="405384"/>
            <a:ext cx="2596101" cy="2596101"/>
          </a:xfrm>
          <a:custGeom>
            <a:avLst/>
            <a:gdLst/>
            <a:ahLst/>
            <a:cxnLst/>
            <a:rect l="l" t="t" r="r" b="b"/>
            <a:pathLst>
              <a:path w="2596101" h="2596101" extrusionOk="0">
                <a:moveTo>
                  <a:pt x="0" y="0"/>
                </a:moveTo>
                <a:lnTo>
                  <a:pt x="2596102" y="0"/>
                </a:lnTo>
                <a:lnTo>
                  <a:pt x="2596102" y="2596101"/>
                </a:lnTo>
                <a:lnTo>
                  <a:pt x="0" y="2596101"/>
                </a:lnTo>
                <a:lnTo>
                  <a:pt x="0" y="0"/>
                </a:lnTo>
                <a:close/>
              </a:path>
            </a:pathLst>
          </a:custGeom>
          <a:blipFill rotWithShape="1">
            <a:blip r:embed="rId2">
              <a:alphaModFix/>
            </a:blip>
            <a:stretch>
              <a:fillRect/>
            </a:stretch>
          </a:blipFill>
          <a:ln>
            <a:noFill/>
          </a:ln>
        </p:spPr>
      </p:sp>
      <p:grpSp>
        <p:nvGrpSpPr>
          <p:cNvPr id="11" name="Google Shape;11;p3"/>
          <p:cNvGrpSpPr/>
          <p:nvPr/>
        </p:nvGrpSpPr>
        <p:grpSpPr>
          <a:xfrm>
            <a:off x="723932" y="837051"/>
            <a:ext cx="8154932" cy="8421248"/>
            <a:chOff x="-52347" y="-75"/>
            <a:chExt cx="10873242" cy="11228331"/>
          </a:xfrm>
        </p:grpSpPr>
        <p:sp>
          <p:nvSpPr>
            <p:cNvPr id="12" name="Google Shape;12;p3"/>
            <p:cNvSpPr/>
            <p:nvPr/>
          </p:nvSpPr>
          <p:spPr>
            <a:xfrm rot="-5400000">
              <a:off x="1091255" y="0"/>
              <a:ext cx="9729145" cy="9729145"/>
            </a:xfrm>
            <a:custGeom>
              <a:avLst/>
              <a:gdLst/>
              <a:ahLst/>
              <a:cxnLst/>
              <a:rect l="l" t="t" r="r" b="b"/>
              <a:pathLst>
                <a:path w="9729145" h="9729145" extrusionOk="0">
                  <a:moveTo>
                    <a:pt x="0" y="0"/>
                  </a:moveTo>
                  <a:lnTo>
                    <a:pt x="9729145" y="0"/>
                  </a:lnTo>
                  <a:lnTo>
                    <a:pt x="9729145" y="9729145"/>
                  </a:lnTo>
                  <a:lnTo>
                    <a:pt x="0" y="9729145"/>
                  </a:lnTo>
                  <a:lnTo>
                    <a:pt x="0" y="0"/>
                  </a:lnTo>
                  <a:close/>
                </a:path>
              </a:pathLst>
            </a:custGeom>
            <a:blipFill rotWithShape="1">
              <a:blip r:embed="rId3">
                <a:alphaModFix/>
              </a:blip>
              <a:stretch>
                <a:fillRect/>
              </a:stretch>
            </a:blipFill>
            <a:ln>
              <a:noFill/>
            </a:ln>
          </p:spPr>
        </p:sp>
        <p:grpSp>
          <p:nvGrpSpPr>
            <p:cNvPr id="13" name="Google Shape;13;p3"/>
            <p:cNvGrpSpPr/>
            <p:nvPr/>
          </p:nvGrpSpPr>
          <p:grpSpPr>
            <a:xfrm rot="-5400000">
              <a:off x="-1912847" y="1860426"/>
              <a:ext cx="9729219" cy="6008218"/>
              <a:chOff x="0" y="-9525"/>
              <a:chExt cx="1770333" cy="1093258"/>
            </a:xfrm>
          </p:grpSpPr>
          <p:sp>
            <p:nvSpPr>
              <p:cNvPr id="14" name="Google Shape;14;p3"/>
              <p:cNvSpPr/>
              <p:nvPr/>
            </p:nvSpPr>
            <p:spPr>
              <a:xfrm>
                <a:off x="0" y="0"/>
                <a:ext cx="1770333" cy="1083733"/>
              </a:xfrm>
              <a:custGeom>
                <a:avLst/>
                <a:gdLst/>
                <a:ahLst/>
                <a:cxnLst/>
                <a:rect l="l" t="t" r="r" b="b"/>
                <a:pathLst>
                  <a:path w="1770333" h="1083733" extrusionOk="0">
                    <a:moveTo>
                      <a:pt x="53050" y="0"/>
                    </a:moveTo>
                    <a:lnTo>
                      <a:pt x="1717284" y="0"/>
                    </a:lnTo>
                    <a:cubicBezTo>
                      <a:pt x="1731353" y="0"/>
                      <a:pt x="1744847" y="5589"/>
                      <a:pt x="1754795" y="15538"/>
                    </a:cubicBezTo>
                    <a:cubicBezTo>
                      <a:pt x="1764744" y="25487"/>
                      <a:pt x="1770333" y="38980"/>
                      <a:pt x="1770333" y="53050"/>
                    </a:cubicBezTo>
                    <a:lnTo>
                      <a:pt x="1770333" y="1030684"/>
                    </a:lnTo>
                    <a:cubicBezTo>
                      <a:pt x="1770333" y="1044753"/>
                      <a:pt x="1764744" y="1058247"/>
                      <a:pt x="1754795" y="1068195"/>
                    </a:cubicBezTo>
                    <a:cubicBezTo>
                      <a:pt x="1744847" y="1078144"/>
                      <a:pt x="1731353" y="1083733"/>
                      <a:pt x="1717284" y="1083733"/>
                    </a:cubicBezTo>
                    <a:lnTo>
                      <a:pt x="53050" y="1083733"/>
                    </a:lnTo>
                    <a:cubicBezTo>
                      <a:pt x="23751" y="1083733"/>
                      <a:pt x="0" y="1059982"/>
                      <a:pt x="0" y="1030684"/>
                    </a:cubicBezTo>
                    <a:lnTo>
                      <a:pt x="0" y="53050"/>
                    </a:lnTo>
                    <a:cubicBezTo>
                      <a:pt x="0" y="38980"/>
                      <a:pt x="5589" y="25487"/>
                      <a:pt x="15538" y="15538"/>
                    </a:cubicBezTo>
                    <a:cubicBezTo>
                      <a:pt x="25487" y="5589"/>
                      <a:pt x="38980" y="0"/>
                      <a:pt x="53050" y="0"/>
                    </a:cubicBezTo>
                    <a:close/>
                  </a:path>
                </a:pathLst>
              </a:custGeom>
              <a:solidFill>
                <a:srgbClr val="9496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3"/>
              <p:cNvSpPr txBox="1"/>
              <p:nvPr/>
            </p:nvSpPr>
            <p:spPr>
              <a:xfrm>
                <a:off x="0" y="-9525"/>
                <a:ext cx="1770300" cy="1093200"/>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6" name="Google Shape;16;p3"/>
            <p:cNvGrpSpPr/>
            <p:nvPr/>
          </p:nvGrpSpPr>
          <p:grpSpPr>
            <a:xfrm rot="-5400000">
              <a:off x="3866637" y="4273998"/>
              <a:ext cx="3035275" cy="10873242"/>
              <a:chOff x="0" y="-9525"/>
              <a:chExt cx="552300" cy="1978500"/>
            </a:xfrm>
          </p:grpSpPr>
          <p:sp>
            <p:nvSpPr>
              <p:cNvPr id="17" name="Google Shape;17;p3"/>
              <p:cNvSpPr/>
              <p:nvPr/>
            </p:nvSpPr>
            <p:spPr>
              <a:xfrm>
                <a:off x="0" y="0"/>
                <a:ext cx="552277" cy="1968900"/>
              </a:xfrm>
              <a:custGeom>
                <a:avLst/>
                <a:gdLst/>
                <a:ahLst/>
                <a:cxnLst/>
                <a:rect l="l" t="t" r="r" b="b"/>
                <a:pathLst>
                  <a:path w="552277" h="1968900" extrusionOk="0">
                    <a:moveTo>
                      <a:pt x="170052" y="0"/>
                    </a:moveTo>
                    <a:lnTo>
                      <a:pt x="382225" y="0"/>
                    </a:lnTo>
                    <a:cubicBezTo>
                      <a:pt x="427326" y="0"/>
                      <a:pt x="470579" y="17916"/>
                      <a:pt x="502470" y="49807"/>
                    </a:cubicBezTo>
                    <a:cubicBezTo>
                      <a:pt x="534361" y="81698"/>
                      <a:pt x="552277" y="124951"/>
                      <a:pt x="552277" y="170052"/>
                    </a:cubicBezTo>
                    <a:lnTo>
                      <a:pt x="552277" y="1798848"/>
                    </a:lnTo>
                    <a:cubicBezTo>
                      <a:pt x="552277" y="1892765"/>
                      <a:pt x="476142" y="1968900"/>
                      <a:pt x="382225" y="1968900"/>
                    </a:cubicBezTo>
                    <a:lnTo>
                      <a:pt x="170052" y="1968900"/>
                    </a:lnTo>
                    <a:cubicBezTo>
                      <a:pt x="124951" y="1968900"/>
                      <a:pt x="81698" y="1950984"/>
                      <a:pt x="49807" y="1919093"/>
                    </a:cubicBezTo>
                    <a:cubicBezTo>
                      <a:pt x="17916" y="1887202"/>
                      <a:pt x="0" y="1843949"/>
                      <a:pt x="0" y="1798848"/>
                    </a:cubicBezTo>
                    <a:lnTo>
                      <a:pt x="0" y="170052"/>
                    </a:lnTo>
                    <a:cubicBezTo>
                      <a:pt x="0" y="124951"/>
                      <a:pt x="17916" y="81698"/>
                      <a:pt x="49807" y="49807"/>
                    </a:cubicBezTo>
                    <a:cubicBezTo>
                      <a:pt x="81698" y="17916"/>
                      <a:pt x="124951" y="0"/>
                      <a:pt x="170052" y="0"/>
                    </a:cubicBezTo>
                    <a:close/>
                  </a:path>
                </a:pathLst>
              </a:custGeom>
              <a:solidFill>
                <a:srgbClr val="9496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3"/>
              <p:cNvSpPr txBox="1"/>
              <p:nvPr/>
            </p:nvSpPr>
            <p:spPr>
              <a:xfrm>
                <a:off x="0" y="-9525"/>
                <a:ext cx="552300" cy="1978500"/>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sp>
        <p:nvSpPr>
          <p:cNvPr id="19" name="Google Shape;19;p3"/>
          <p:cNvSpPr txBox="1">
            <a:spLocks noGrp="1"/>
          </p:cNvSpPr>
          <p:nvPr>
            <p:ph type="title"/>
          </p:nvPr>
        </p:nvSpPr>
        <p:spPr>
          <a:xfrm>
            <a:off x="1581625" y="3924300"/>
            <a:ext cx="6496200" cy="49341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EDEBDF"/>
              </a:buClr>
              <a:buSzPts val="10400"/>
              <a:buNone/>
              <a:defRPr sz="10400">
                <a:solidFill>
                  <a:srgbClr val="EDEBD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3"/>
          <p:cNvSpPr txBox="1">
            <a:spLocks noGrp="1"/>
          </p:cNvSpPr>
          <p:nvPr>
            <p:ph type="subTitle" idx="1"/>
          </p:nvPr>
        </p:nvSpPr>
        <p:spPr>
          <a:xfrm>
            <a:off x="1581625" y="2019300"/>
            <a:ext cx="4343400" cy="14097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640"/>
              </a:spcBef>
              <a:spcAft>
                <a:spcPts val="0"/>
              </a:spcAft>
              <a:buClr>
                <a:srgbClr val="444738"/>
              </a:buClr>
              <a:buSzPts val="3550"/>
              <a:buNone/>
              <a:defRPr sz="3550">
                <a:solidFill>
                  <a:srgbClr val="444738"/>
                </a:solidFill>
              </a:defRPr>
            </a:lvl1pPr>
            <a:lvl2pPr lvl="1" algn="l">
              <a:lnSpc>
                <a:spcPct val="100000"/>
              </a:lnSpc>
              <a:spcBef>
                <a:spcPts val="560"/>
              </a:spcBef>
              <a:spcAft>
                <a:spcPts val="0"/>
              </a:spcAft>
              <a:buSzPts val="2000"/>
              <a:buNone/>
              <a:defRPr/>
            </a:lvl2pPr>
            <a:lvl3pPr lvl="2" algn="l">
              <a:lnSpc>
                <a:spcPct val="100000"/>
              </a:lnSpc>
              <a:spcBef>
                <a:spcPts val="480"/>
              </a:spcBef>
              <a:spcAft>
                <a:spcPts val="0"/>
              </a:spcAft>
              <a:buSzPts val="2000"/>
              <a:buNone/>
              <a:defRPr/>
            </a:lvl3pPr>
            <a:lvl4pPr lvl="3" algn="l">
              <a:lnSpc>
                <a:spcPct val="100000"/>
              </a:lnSpc>
              <a:spcBef>
                <a:spcPts val="400"/>
              </a:spcBef>
              <a:spcAft>
                <a:spcPts val="0"/>
              </a:spcAft>
              <a:buSzPts val="2000"/>
              <a:buNone/>
              <a:defRPr/>
            </a:lvl4pPr>
            <a:lvl5pPr lvl="4" algn="l">
              <a:lnSpc>
                <a:spcPct val="100000"/>
              </a:lnSpc>
              <a:spcBef>
                <a:spcPts val="400"/>
              </a:spcBef>
              <a:spcAft>
                <a:spcPts val="0"/>
              </a:spcAft>
              <a:buSzPts val="2000"/>
              <a:buNone/>
              <a:defRPr/>
            </a:lvl5pPr>
            <a:lvl6pPr lvl="5" algn="l">
              <a:lnSpc>
                <a:spcPct val="100000"/>
              </a:lnSpc>
              <a:spcBef>
                <a:spcPts val="400"/>
              </a:spcBef>
              <a:spcAft>
                <a:spcPts val="0"/>
              </a:spcAft>
              <a:buSzPts val="2000"/>
              <a:buNone/>
              <a:defRPr/>
            </a:lvl6pPr>
            <a:lvl7pPr lvl="6" algn="l">
              <a:lnSpc>
                <a:spcPct val="100000"/>
              </a:lnSpc>
              <a:spcBef>
                <a:spcPts val="400"/>
              </a:spcBef>
              <a:spcAft>
                <a:spcPts val="0"/>
              </a:spcAft>
              <a:buSzPts val="2000"/>
              <a:buNone/>
              <a:defRPr/>
            </a:lvl7pPr>
            <a:lvl8pPr lvl="7" algn="l">
              <a:lnSpc>
                <a:spcPct val="100000"/>
              </a:lnSpc>
              <a:spcBef>
                <a:spcPts val="400"/>
              </a:spcBef>
              <a:spcAft>
                <a:spcPts val="0"/>
              </a:spcAft>
              <a:buSzPts val="2000"/>
              <a:buNone/>
              <a:defRPr/>
            </a:lvl8pPr>
            <a:lvl9pPr lvl="8" algn="l">
              <a:lnSpc>
                <a:spcPct val="100000"/>
              </a:lnSpc>
              <a:spcBef>
                <a:spcPts val="400"/>
              </a:spcBef>
              <a:spcAft>
                <a:spcPts val="0"/>
              </a:spcAft>
              <a:buSzPts val="20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4">
  <p:cSld name="CUSTOM_3">
    <p:spTree>
      <p:nvGrpSpPr>
        <p:cNvPr id="1" name="Shape 21"/>
        <p:cNvGrpSpPr/>
        <p:nvPr/>
      </p:nvGrpSpPr>
      <p:grpSpPr>
        <a:xfrm>
          <a:off x="0" y="0"/>
          <a:ext cx="0" cy="0"/>
          <a:chOff x="0" y="0"/>
          <a:chExt cx="0" cy="0"/>
        </a:xfrm>
      </p:grpSpPr>
      <p:sp>
        <p:nvSpPr>
          <p:cNvPr id="22" name="Google Shape;22;p4"/>
          <p:cNvSpPr/>
          <p:nvPr/>
        </p:nvSpPr>
        <p:spPr>
          <a:xfrm>
            <a:off x="860544" y="5114878"/>
            <a:ext cx="2406384" cy="2406384"/>
          </a:xfrm>
          <a:custGeom>
            <a:avLst/>
            <a:gdLst/>
            <a:ahLst/>
            <a:cxnLst/>
            <a:rect l="l" t="t" r="r" b="b"/>
            <a:pathLst>
              <a:path w="2406384" h="2406384" extrusionOk="0">
                <a:moveTo>
                  <a:pt x="0" y="0"/>
                </a:moveTo>
                <a:lnTo>
                  <a:pt x="2406384" y="0"/>
                </a:lnTo>
                <a:lnTo>
                  <a:pt x="2406384" y="2406384"/>
                </a:lnTo>
                <a:lnTo>
                  <a:pt x="0" y="2406384"/>
                </a:lnTo>
                <a:lnTo>
                  <a:pt x="0" y="0"/>
                </a:lnTo>
                <a:close/>
              </a:path>
            </a:pathLst>
          </a:custGeom>
          <a:blipFill rotWithShape="1">
            <a:blip r:embed="rId2">
              <a:alphaModFix/>
            </a:blip>
            <a:stretch>
              <a:fillRect/>
            </a:stretch>
          </a:blipFill>
          <a:ln>
            <a:noFill/>
          </a:ln>
        </p:spPr>
      </p:sp>
      <p:sp>
        <p:nvSpPr>
          <p:cNvPr id="23" name="Google Shape;23;p4"/>
          <p:cNvSpPr/>
          <p:nvPr/>
        </p:nvSpPr>
        <p:spPr>
          <a:xfrm>
            <a:off x="5581503" y="5143500"/>
            <a:ext cx="2406384" cy="2406384"/>
          </a:xfrm>
          <a:custGeom>
            <a:avLst/>
            <a:gdLst/>
            <a:ahLst/>
            <a:cxnLst/>
            <a:rect l="l" t="t" r="r" b="b"/>
            <a:pathLst>
              <a:path w="2406384" h="2406384" extrusionOk="0">
                <a:moveTo>
                  <a:pt x="0" y="0"/>
                </a:moveTo>
                <a:lnTo>
                  <a:pt x="2406384" y="0"/>
                </a:lnTo>
                <a:lnTo>
                  <a:pt x="2406384" y="2406384"/>
                </a:lnTo>
                <a:lnTo>
                  <a:pt x="0" y="2406384"/>
                </a:lnTo>
                <a:lnTo>
                  <a:pt x="0" y="0"/>
                </a:lnTo>
                <a:close/>
              </a:path>
            </a:pathLst>
          </a:custGeom>
          <a:blipFill rotWithShape="1">
            <a:blip r:embed="rId3">
              <a:alphaModFix/>
            </a:blip>
            <a:stretch>
              <a:fillRect/>
            </a:stretch>
          </a:blipFill>
          <a:ln>
            <a:noFill/>
          </a:ln>
        </p:spPr>
      </p:sp>
      <p:sp>
        <p:nvSpPr>
          <p:cNvPr id="24" name="Google Shape;24;p4"/>
          <p:cNvSpPr/>
          <p:nvPr/>
        </p:nvSpPr>
        <p:spPr>
          <a:xfrm>
            <a:off x="10300113" y="5143500"/>
            <a:ext cx="2406384" cy="2406384"/>
          </a:xfrm>
          <a:custGeom>
            <a:avLst/>
            <a:gdLst/>
            <a:ahLst/>
            <a:cxnLst/>
            <a:rect l="l" t="t" r="r" b="b"/>
            <a:pathLst>
              <a:path w="2406384" h="2406384" extrusionOk="0">
                <a:moveTo>
                  <a:pt x="0" y="0"/>
                </a:moveTo>
                <a:lnTo>
                  <a:pt x="2406384" y="0"/>
                </a:lnTo>
                <a:lnTo>
                  <a:pt x="2406384" y="2406384"/>
                </a:lnTo>
                <a:lnTo>
                  <a:pt x="0" y="2406384"/>
                </a:lnTo>
                <a:lnTo>
                  <a:pt x="0" y="0"/>
                </a:lnTo>
                <a:close/>
              </a:path>
            </a:pathLst>
          </a:custGeom>
          <a:blipFill rotWithShape="1">
            <a:blip r:embed="rId2">
              <a:alphaModFix/>
            </a:blip>
            <a:stretch>
              <a:fillRect/>
            </a:stretch>
          </a:blipFill>
          <a:ln>
            <a:noFill/>
          </a:ln>
        </p:spPr>
      </p:sp>
      <p:sp>
        <p:nvSpPr>
          <p:cNvPr id="25" name="Google Shape;25;p4"/>
          <p:cNvSpPr/>
          <p:nvPr/>
        </p:nvSpPr>
        <p:spPr>
          <a:xfrm>
            <a:off x="15018723" y="5143500"/>
            <a:ext cx="2406384" cy="2406384"/>
          </a:xfrm>
          <a:custGeom>
            <a:avLst/>
            <a:gdLst/>
            <a:ahLst/>
            <a:cxnLst/>
            <a:rect l="l" t="t" r="r" b="b"/>
            <a:pathLst>
              <a:path w="2406384" h="2406384" extrusionOk="0">
                <a:moveTo>
                  <a:pt x="0" y="0"/>
                </a:moveTo>
                <a:lnTo>
                  <a:pt x="2406384" y="0"/>
                </a:lnTo>
                <a:lnTo>
                  <a:pt x="2406384" y="2406384"/>
                </a:lnTo>
                <a:lnTo>
                  <a:pt x="0" y="2406384"/>
                </a:lnTo>
                <a:lnTo>
                  <a:pt x="0" y="0"/>
                </a:lnTo>
                <a:close/>
              </a:path>
            </a:pathLst>
          </a:custGeom>
          <a:blipFill rotWithShape="1">
            <a:blip r:embed="rId3">
              <a:alphaModFix/>
            </a:blip>
            <a:stretch>
              <a:fillRect/>
            </a:stretch>
          </a:blipFill>
          <a:ln>
            <a:noFill/>
          </a:ln>
        </p:spPr>
      </p:sp>
      <p:sp>
        <p:nvSpPr>
          <p:cNvPr id="26" name="Google Shape;26;p4"/>
          <p:cNvSpPr txBox="1"/>
          <p:nvPr/>
        </p:nvSpPr>
        <p:spPr>
          <a:xfrm>
            <a:off x="1117031" y="5789588"/>
            <a:ext cx="1803000" cy="1128000"/>
          </a:xfrm>
          <a:prstGeom prst="rect">
            <a:avLst/>
          </a:prstGeom>
          <a:noFill/>
          <a:ln>
            <a:noFill/>
          </a:ln>
        </p:spPr>
        <p:txBody>
          <a:bodyPr spcFirstLastPara="1" wrap="square" lIns="0" tIns="0" rIns="0" bIns="0" anchor="t" anchorCtr="0">
            <a:spAutoFit/>
          </a:bodyPr>
          <a:lstStyle/>
          <a:p>
            <a:pPr marL="0" marR="0" lvl="0" indent="0" algn="ctr" rtl="0">
              <a:lnSpc>
                <a:spcPct val="119009"/>
              </a:lnSpc>
              <a:spcBef>
                <a:spcPts val="0"/>
              </a:spcBef>
              <a:spcAft>
                <a:spcPts val="0"/>
              </a:spcAft>
              <a:buClr>
                <a:srgbClr val="000000"/>
              </a:buClr>
              <a:buSzPts val="7328"/>
              <a:buFont typeface="Arial"/>
              <a:buNone/>
            </a:pPr>
            <a:r>
              <a:rPr lang="en-US" sz="7328" b="1" i="0" u="none" strike="noStrike" cap="none">
                <a:solidFill>
                  <a:srgbClr val="EDEBDF"/>
                </a:solidFill>
                <a:latin typeface="Poiret One"/>
                <a:ea typeface="Poiret One"/>
                <a:cs typeface="Poiret One"/>
                <a:sym typeface="Poiret One"/>
              </a:rPr>
              <a:t>01</a:t>
            </a:r>
            <a:endParaRPr sz="1400" b="0" i="0" u="none" strike="noStrike" cap="none">
              <a:solidFill>
                <a:srgbClr val="000000"/>
              </a:solidFill>
              <a:latin typeface="Poiret One"/>
              <a:ea typeface="Poiret One"/>
              <a:cs typeface="Poiret One"/>
              <a:sym typeface="Poiret One"/>
            </a:endParaRPr>
          </a:p>
        </p:txBody>
      </p:sp>
      <p:sp>
        <p:nvSpPr>
          <p:cNvPr id="27" name="Google Shape;27;p4"/>
          <p:cNvSpPr txBox="1"/>
          <p:nvPr/>
        </p:nvSpPr>
        <p:spPr>
          <a:xfrm>
            <a:off x="5835641" y="5789588"/>
            <a:ext cx="1803000" cy="1128000"/>
          </a:xfrm>
          <a:prstGeom prst="rect">
            <a:avLst/>
          </a:prstGeom>
          <a:noFill/>
          <a:ln>
            <a:noFill/>
          </a:ln>
        </p:spPr>
        <p:txBody>
          <a:bodyPr spcFirstLastPara="1" wrap="square" lIns="0" tIns="0" rIns="0" bIns="0" anchor="t" anchorCtr="0">
            <a:spAutoFit/>
          </a:bodyPr>
          <a:lstStyle/>
          <a:p>
            <a:pPr marL="0" marR="0" lvl="0" indent="0" algn="ctr" rtl="0">
              <a:lnSpc>
                <a:spcPct val="119009"/>
              </a:lnSpc>
              <a:spcBef>
                <a:spcPts val="0"/>
              </a:spcBef>
              <a:spcAft>
                <a:spcPts val="0"/>
              </a:spcAft>
              <a:buClr>
                <a:srgbClr val="000000"/>
              </a:buClr>
              <a:buSzPts val="7328"/>
              <a:buFont typeface="Arial"/>
              <a:buNone/>
            </a:pPr>
            <a:r>
              <a:rPr lang="en-US" sz="7328" b="1" i="0" u="none" strike="noStrike" cap="none">
                <a:solidFill>
                  <a:srgbClr val="EDEBDF"/>
                </a:solidFill>
                <a:latin typeface="Poiret One"/>
                <a:ea typeface="Poiret One"/>
                <a:cs typeface="Poiret One"/>
                <a:sym typeface="Poiret One"/>
              </a:rPr>
              <a:t>02</a:t>
            </a:r>
            <a:endParaRPr sz="1400" b="0" i="0" u="none" strike="noStrike" cap="none">
              <a:solidFill>
                <a:srgbClr val="000000"/>
              </a:solidFill>
              <a:latin typeface="Poiret One"/>
              <a:ea typeface="Poiret One"/>
              <a:cs typeface="Poiret One"/>
              <a:sym typeface="Poiret One"/>
            </a:endParaRPr>
          </a:p>
        </p:txBody>
      </p:sp>
      <p:sp>
        <p:nvSpPr>
          <p:cNvPr id="28" name="Google Shape;28;p4"/>
          <p:cNvSpPr txBox="1"/>
          <p:nvPr/>
        </p:nvSpPr>
        <p:spPr>
          <a:xfrm>
            <a:off x="10554252" y="5789588"/>
            <a:ext cx="1803000" cy="1128000"/>
          </a:xfrm>
          <a:prstGeom prst="rect">
            <a:avLst/>
          </a:prstGeom>
          <a:noFill/>
          <a:ln>
            <a:noFill/>
          </a:ln>
        </p:spPr>
        <p:txBody>
          <a:bodyPr spcFirstLastPara="1" wrap="square" lIns="0" tIns="0" rIns="0" bIns="0" anchor="t" anchorCtr="0">
            <a:spAutoFit/>
          </a:bodyPr>
          <a:lstStyle/>
          <a:p>
            <a:pPr marL="0" marR="0" lvl="0" indent="0" algn="ctr" rtl="0">
              <a:lnSpc>
                <a:spcPct val="119009"/>
              </a:lnSpc>
              <a:spcBef>
                <a:spcPts val="0"/>
              </a:spcBef>
              <a:spcAft>
                <a:spcPts val="0"/>
              </a:spcAft>
              <a:buClr>
                <a:srgbClr val="000000"/>
              </a:buClr>
              <a:buSzPts val="7328"/>
              <a:buFont typeface="Arial"/>
              <a:buNone/>
            </a:pPr>
            <a:r>
              <a:rPr lang="en-US" sz="7328" b="1" i="0" u="none" strike="noStrike" cap="none">
                <a:solidFill>
                  <a:srgbClr val="EDEBDF"/>
                </a:solidFill>
                <a:latin typeface="Poiret One"/>
                <a:ea typeface="Poiret One"/>
                <a:cs typeface="Poiret One"/>
                <a:sym typeface="Poiret One"/>
              </a:rPr>
              <a:t>03</a:t>
            </a:r>
            <a:endParaRPr sz="1400" b="0" i="0" u="none" strike="noStrike" cap="none">
              <a:solidFill>
                <a:srgbClr val="000000"/>
              </a:solidFill>
              <a:latin typeface="Poiret One"/>
              <a:ea typeface="Poiret One"/>
              <a:cs typeface="Poiret One"/>
              <a:sym typeface="Poiret One"/>
            </a:endParaRPr>
          </a:p>
        </p:txBody>
      </p:sp>
      <p:sp>
        <p:nvSpPr>
          <p:cNvPr id="29" name="Google Shape;29;p4"/>
          <p:cNvSpPr txBox="1"/>
          <p:nvPr/>
        </p:nvSpPr>
        <p:spPr>
          <a:xfrm>
            <a:off x="15272862" y="5789588"/>
            <a:ext cx="1803000" cy="1128000"/>
          </a:xfrm>
          <a:prstGeom prst="rect">
            <a:avLst/>
          </a:prstGeom>
          <a:noFill/>
          <a:ln>
            <a:noFill/>
          </a:ln>
        </p:spPr>
        <p:txBody>
          <a:bodyPr spcFirstLastPara="1" wrap="square" lIns="0" tIns="0" rIns="0" bIns="0" anchor="t" anchorCtr="0">
            <a:spAutoFit/>
          </a:bodyPr>
          <a:lstStyle/>
          <a:p>
            <a:pPr marL="0" marR="0" lvl="0" indent="0" algn="ctr" rtl="0">
              <a:lnSpc>
                <a:spcPct val="119009"/>
              </a:lnSpc>
              <a:spcBef>
                <a:spcPts val="0"/>
              </a:spcBef>
              <a:spcAft>
                <a:spcPts val="0"/>
              </a:spcAft>
              <a:buClr>
                <a:srgbClr val="000000"/>
              </a:buClr>
              <a:buSzPts val="7328"/>
              <a:buFont typeface="Arial"/>
              <a:buNone/>
            </a:pPr>
            <a:r>
              <a:rPr lang="en-US" sz="7328" b="1" i="0" u="none" strike="noStrike" cap="none">
                <a:solidFill>
                  <a:srgbClr val="EDEBDF"/>
                </a:solidFill>
                <a:latin typeface="Poiret One"/>
                <a:ea typeface="Poiret One"/>
                <a:cs typeface="Poiret One"/>
                <a:sym typeface="Poiret One"/>
              </a:rPr>
              <a:t>04</a:t>
            </a:r>
            <a:endParaRPr sz="1400" b="0" i="0" u="none" strike="noStrike" cap="none">
              <a:solidFill>
                <a:srgbClr val="000000"/>
              </a:solidFill>
              <a:latin typeface="Poiret One"/>
              <a:ea typeface="Poiret One"/>
              <a:cs typeface="Poiret One"/>
              <a:sym typeface="Poiret One"/>
            </a:endParaRPr>
          </a:p>
        </p:txBody>
      </p:sp>
      <p:sp>
        <p:nvSpPr>
          <p:cNvPr id="30" name="Google Shape;30;p4"/>
          <p:cNvSpPr txBox="1">
            <a:spLocks noGrp="1"/>
          </p:cNvSpPr>
          <p:nvPr>
            <p:ph type="title"/>
          </p:nvPr>
        </p:nvSpPr>
        <p:spPr>
          <a:xfrm>
            <a:off x="860550" y="712800"/>
            <a:ext cx="16132200" cy="1306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SzPts val="10200"/>
              <a:buNone/>
              <a:defRPr sz="10200"/>
            </a:lvl1pPr>
            <a:lvl2pPr lvl="1" algn="l">
              <a:lnSpc>
                <a:spcPct val="100000"/>
              </a:lnSpc>
              <a:spcBef>
                <a:spcPts val="0"/>
              </a:spcBef>
              <a:spcAft>
                <a:spcPts val="0"/>
              </a:spcAft>
              <a:buSzPts val="10200"/>
              <a:buNone/>
              <a:defRPr sz="10200"/>
            </a:lvl2pPr>
            <a:lvl3pPr lvl="2" algn="l">
              <a:lnSpc>
                <a:spcPct val="100000"/>
              </a:lnSpc>
              <a:spcBef>
                <a:spcPts val="0"/>
              </a:spcBef>
              <a:spcAft>
                <a:spcPts val="0"/>
              </a:spcAft>
              <a:buSzPts val="10200"/>
              <a:buNone/>
              <a:defRPr sz="10200"/>
            </a:lvl3pPr>
            <a:lvl4pPr lvl="3" algn="l">
              <a:lnSpc>
                <a:spcPct val="100000"/>
              </a:lnSpc>
              <a:spcBef>
                <a:spcPts val="0"/>
              </a:spcBef>
              <a:spcAft>
                <a:spcPts val="0"/>
              </a:spcAft>
              <a:buSzPts val="10200"/>
              <a:buNone/>
              <a:defRPr sz="10200"/>
            </a:lvl4pPr>
            <a:lvl5pPr lvl="4" algn="l">
              <a:lnSpc>
                <a:spcPct val="100000"/>
              </a:lnSpc>
              <a:spcBef>
                <a:spcPts val="0"/>
              </a:spcBef>
              <a:spcAft>
                <a:spcPts val="0"/>
              </a:spcAft>
              <a:buSzPts val="10200"/>
              <a:buNone/>
              <a:defRPr sz="10200"/>
            </a:lvl5pPr>
            <a:lvl6pPr lvl="5" algn="l">
              <a:lnSpc>
                <a:spcPct val="100000"/>
              </a:lnSpc>
              <a:spcBef>
                <a:spcPts val="0"/>
              </a:spcBef>
              <a:spcAft>
                <a:spcPts val="0"/>
              </a:spcAft>
              <a:buSzPts val="10200"/>
              <a:buNone/>
              <a:defRPr sz="10200"/>
            </a:lvl6pPr>
            <a:lvl7pPr lvl="6" algn="l">
              <a:lnSpc>
                <a:spcPct val="100000"/>
              </a:lnSpc>
              <a:spcBef>
                <a:spcPts val="0"/>
              </a:spcBef>
              <a:spcAft>
                <a:spcPts val="0"/>
              </a:spcAft>
              <a:buSzPts val="10200"/>
              <a:buNone/>
              <a:defRPr sz="10200"/>
            </a:lvl7pPr>
            <a:lvl8pPr lvl="7" algn="l">
              <a:lnSpc>
                <a:spcPct val="100000"/>
              </a:lnSpc>
              <a:spcBef>
                <a:spcPts val="0"/>
              </a:spcBef>
              <a:spcAft>
                <a:spcPts val="0"/>
              </a:spcAft>
              <a:buSzPts val="10200"/>
              <a:buNone/>
              <a:defRPr sz="10200"/>
            </a:lvl8pPr>
            <a:lvl9pPr lvl="8" algn="l">
              <a:lnSpc>
                <a:spcPct val="100000"/>
              </a:lnSpc>
              <a:spcBef>
                <a:spcPts val="0"/>
              </a:spcBef>
              <a:spcAft>
                <a:spcPts val="0"/>
              </a:spcAft>
              <a:buSzPts val="10200"/>
              <a:buNone/>
              <a:defRPr sz="10200"/>
            </a:lvl9pPr>
          </a:lstStyle>
          <a:p>
            <a:endParaRPr/>
          </a:p>
        </p:txBody>
      </p:sp>
      <p:sp>
        <p:nvSpPr>
          <p:cNvPr id="31" name="Google Shape;31;p4"/>
          <p:cNvSpPr txBox="1">
            <a:spLocks noGrp="1"/>
          </p:cNvSpPr>
          <p:nvPr>
            <p:ph type="subTitle" idx="1"/>
          </p:nvPr>
        </p:nvSpPr>
        <p:spPr>
          <a:xfrm>
            <a:off x="9671750" y="7774450"/>
            <a:ext cx="3567900" cy="1693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444738"/>
              </a:buClr>
              <a:buSzPts val="3550"/>
              <a:buNone/>
              <a:defRPr sz="3550" b="1">
                <a:solidFill>
                  <a:srgbClr val="444738"/>
                </a:solidFill>
              </a:defRPr>
            </a:lvl1pPr>
            <a:lvl2pPr lvl="1" algn="ctr">
              <a:lnSpc>
                <a:spcPct val="100000"/>
              </a:lnSpc>
              <a:spcBef>
                <a:spcPts val="560"/>
              </a:spcBef>
              <a:spcAft>
                <a:spcPts val="0"/>
              </a:spcAft>
              <a:buSzPts val="2000"/>
              <a:buNone/>
              <a:defRPr/>
            </a:lvl2pPr>
            <a:lvl3pPr lvl="2" algn="ctr">
              <a:lnSpc>
                <a:spcPct val="100000"/>
              </a:lnSpc>
              <a:spcBef>
                <a:spcPts val="480"/>
              </a:spcBef>
              <a:spcAft>
                <a:spcPts val="0"/>
              </a:spcAft>
              <a:buSzPts val="2000"/>
              <a:buNone/>
              <a:defRPr/>
            </a:lvl3pPr>
            <a:lvl4pPr lvl="3" algn="ctr">
              <a:lnSpc>
                <a:spcPct val="100000"/>
              </a:lnSpc>
              <a:spcBef>
                <a:spcPts val="400"/>
              </a:spcBef>
              <a:spcAft>
                <a:spcPts val="0"/>
              </a:spcAft>
              <a:buSzPts val="2000"/>
              <a:buNone/>
              <a:defRPr/>
            </a:lvl4pPr>
            <a:lvl5pPr lvl="4" algn="ctr">
              <a:lnSpc>
                <a:spcPct val="100000"/>
              </a:lnSpc>
              <a:spcBef>
                <a:spcPts val="400"/>
              </a:spcBef>
              <a:spcAft>
                <a:spcPts val="0"/>
              </a:spcAft>
              <a:buSzPts val="2000"/>
              <a:buNone/>
              <a:defRPr/>
            </a:lvl5pPr>
            <a:lvl6pPr lvl="5" algn="ctr">
              <a:lnSpc>
                <a:spcPct val="100000"/>
              </a:lnSpc>
              <a:spcBef>
                <a:spcPts val="400"/>
              </a:spcBef>
              <a:spcAft>
                <a:spcPts val="0"/>
              </a:spcAft>
              <a:buSzPts val="2000"/>
              <a:buNone/>
              <a:defRPr/>
            </a:lvl6pPr>
            <a:lvl7pPr lvl="6" algn="ctr">
              <a:lnSpc>
                <a:spcPct val="100000"/>
              </a:lnSpc>
              <a:spcBef>
                <a:spcPts val="400"/>
              </a:spcBef>
              <a:spcAft>
                <a:spcPts val="0"/>
              </a:spcAft>
              <a:buSzPts val="2000"/>
              <a:buNone/>
              <a:defRPr/>
            </a:lvl7pPr>
            <a:lvl8pPr lvl="7" algn="ctr">
              <a:lnSpc>
                <a:spcPct val="100000"/>
              </a:lnSpc>
              <a:spcBef>
                <a:spcPts val="400"/>
              </a:spcBef>
              <a:spcAft>
                <a:spcPts val="0"/>
              </a:spcAft>
              <a:buSzPts val="2000"/>
              <a:buNone/>
              <a:defRPr/>
            </a:lvl8pPr>
            <a:lvl9pPr lvl="8" algn="ctr">
              <a:lnSpc>
                <a:spcPct val="100000"/>
              </a:lnSpc>
              <a:spcBef>
                <a:spcPts val="400"/>
              </a:spcBef>
              <a:spcAft>
                <a:spcPts val="0"/>
              </a:spcAft>
              <a:buSzPts val="2000"/>
              <a:buNone/>
              <a:defRPr/>
            </a:lvl9pPr>
          </a:lstStyle>
          <a:p>
            <a:endParaRPr/>
          </a:p>
        </p:txBody>
      </p:sp>
      <p:sp>
        <p:nvSpPr>
          <p:cNvPr id="32" name="Google Shape;32;p4"/>
          <p:cNvSpPr txBox="1">
            <a:spLocks noGrp="1"/>
          </p:cNvSpPr>
          <p:nvPr>
            <p:ph type="subTitle" idx="2"/>
          </p:nvPr>
        </p:nvSpPr>
        <p:spPr>
          <a:xfrm>
            <a:off x="4953200" y="7774450"/>
            <a:ext cx="3567900" cy="1693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444738"/>
              </a:buClr>
              <a:buSzPts val="3550"/>
              <a:buNone/>
              <a:defRPr sz="3550" b="1">
                <a:solidFill>
                  <a:srgbClr val="444738"/>
                </a:solidFill>
              </a:defRPr>
            </a:lvl1pPr>
            <a:lvl2pPr lvl="1" algn="ctr">
              <a:lnSpc>
                <a:spcPct val="100000"/>
              </a:lnSpc>
              <a:spcBef>
                <a:spcPts val="560"/>
              </a:spcBef>
              <a:spcAft>
                <a:spcPts val="0"/>
              </a:spcAft>
              <a:buSzPts val="2000"/>
              <a:buNone/>
              <a:defRPr/>
            </a:lvl2pPr>
            <a:lvl3pPr lvl="2" algn="ctr">
              <a:lnSpc>
                <a:spcPct val="100000"/>
              </a:lnSpc>
              <a:spcBef>
                <a:spcPts val="480"/>
              </a:spcBef>
              <a:spcAft>
                <a:spcPts val="0"/>
              </a:spcAft>
              <a:buSzPts val="2000"/>
              <a:buNone/>
              <a:defRPr/>
            </a:lvl3pPr>
            <a:lvl4pPr lvl="3" algn="ctr">
              <a:lnSpc>
                <a:spcPct val="100000"/>
              </a:lnSpc>
              <a:spcBef>
                <a:spcPts val="400"/>
              </a:spcBef>
              <a:spcAft>
                <a:spcPts val="0"/>
              </a:spcAft>
              <a:buSzPts val="2000"/>
              <a:buNone/>
              <a:defRPr/>
            </a:lvl4pPr>
            <a:lvl5pPr lvl="4" algn="ctr">
              <a:lnSpc>
                <a:spcPct val="100000"/>
              </a:lnSpc>
              <a:spcBef>
                <a:spcPts val="400"/>
              </a:spcBef>
              <a:spcAft>
                <a:spcPts val="0"/>
              </a:spcAft>
              <a:buSzPts val="2000"/>
              <a:buNone/>
              <a:defRPr/>
            </a:lvl5pPr>
            <a:lvl6pPr lvl="5" algn="ctr">
              <a:lnSpc>
                <a:spcPct val="100000"/>
              </a:lnSpc>
              <a:spcBef>
                <a:spcPts val="400"/>
              </a:spcBef>
              <a:spcAft>
                <a:spcPts val="0"/>
              </a:spcAft>
              <a:buSzPts val="2000"/>
              <a:buNone/>
              <a:defRPr/>
            </a:lvl6pPr>
            <a:lvl7pPr lvl="6" algn="ctr">
              <a:lnSpc>
                <a:spcPct val="100000"/>
              </a:lnSpc>
              <a:spcBef>
                <a:spcPts val="400"/>
              </a:spcBef>
              <a:spcAft>
                <a:spcPts val="0"/>
              </a:spcAft>
              <a:buSzPts val="2000"/>
              <a:buNone/>
              <a:defRPr/>
            </a:lvl7pPr>
            <a:lvl8pPr lvl="7" algn="ctr">
              <a:lnSpc>
                <a:spcPct val="100000"/>
              </a:lnSpc>
              <a:spcBef>
                <a:spcPts val="400"/>
              </a:spcBef>
              <a:spcAft>
                <a:spcPts val="0"/>
              </a:spcAft>
              <a:buSzPts val="2000"/>
              <a:buNone/>
              <a:defRPr/>
            </a:lvl8pPr>
            <a:lvl9pPr lvl="8" algn="ctr">
              <a:lnSpc>
                <a:spcPct val="100000"/>
              </a:lnSpc>
              <a:spcBef>
                <a:spcPts val="400"/>
              </a:spcBef>
              <a:spcAft>
                <a:spcPts val="0"/>
              </a:spcAft>
              <a:buSzPts val="2000"/>
              <a:buNone/>
              <a:defRPr/>
            </a:lvl9pPr>
          </a:lstStyle>
          <a:p>
            <a:endParaRPr/>
          </a:p>
        </p:txBody>
      </p:sp>
      <p:sp>
        <p:nvSpPr>
          <p:cNvPr id="33" name="Google Shape;33;p4"/>
          <p:cNvSpPr txBox="1">
            <a:spLocks noGrp="1"/>
          </p:cNvSpPr>
          <p:nvPr>
            <p:ph type="subTitle" idx="3"/>
          </p:nvPr>
        </p:nvSpPr>
        <p:spPr>
          <a:xfrm>
            <a:off x="14390300" y="7774450"/>
            <a:ext cx="3567900" cy="1693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444738"/>
              </a:buClr>
              <a:buSzPts val="3550"/>
              <a:buNone/>
              <a:defRPr sz="3550" b="1">
                <a:solidFill>
                  <a:srgbClr val="444738"/>
                </a:solidFill>
              </a:defRPr>
            </a:lvl1pPr>
            <a:lvl2pPr lvl="1" algn="ctr">
              <a:lnSpc>
                <a:spcPct val="100000"/>
              </a:lnSpc>
              <a:spcBef>
                <a:spcPts val="560"/>
              </a:spcBef>
              <a:spcAft>
                <a:spcPts val="0"/>
              </a:spcAft>
              <a:buSzPts val="2000"/>
              <a:buNone/>
              <a:defRPr/>
            </a:lvl2pPr>
            <a:lvl3pPr lvl="2" algn="ctr">
              <a:lnSpc>
                <a:spcPct val="100000"/>
              </a:lnSpc>
              <a:spcBef>
                <a:spcPts val="480"/>
              </a:spcBef>
              <a:spcAft>
                <a:spcPts val="0"/>
              </a:spcAft>
              <a:buSzPts val="2000"/>
              <a:buNone/>
              <a:defRPr/>
            </a:lvl3pPr>
            <a:lvl4pPr lvl="3" algn="ctr">
              <a:lnSpc>
                <a:spcPct val="100000"/>
              </a:lnSpc>
              <a:spcBef>
                <a:spcPts val="400"/>
              </a:spcBef>
              <a:spcAft>
                <a:spcPts val="0"/>
              </a:spcAft>
              <a:buSzPts val="2000"/>
              <a:buNone/>
              <a:defRPr/>
            </a:lvl4pPr>
            <a:lvl5pPr lvl="4" algn="ctr">
              <a:lnSpc>
                <a:spcPct val="100000"/>
              </a:lnSpc>
              <a:spcBef>
                <a:spcPts val="400"/>
              </a:spcBef>
              <a:spcAft>
                <a:spcPts val="0"/>
              </a:spcAft>
              <a:buSzPts val="2000"/>
              <a:buNone/>
              <a:defRPr/>
            </a:lvl5pPr>
            <a:lvl6pPr lvl="5" algn="ctr">
              <a:lnSpc>
                <a:spcPct val="100000"/>
              </a:lnSpc>
              <a:spcBef>
                <a:spcPts val="400"/>
              </a:spcBef>
              <a:spcAft>
                <a:spcPts val="0"/>
              </a:spcAft>
              <a:buSzPts val="2000"/>
              <a:buNone/>
              <a:defRPr/>
            </a:lvl6pPr>
            <a:lvl7pPr lvl="6" algn="ctr">
              <a:lnSpc>
                <a:spcPct val="100000"/>
              </a:lnSpc>
              <a:spcBef>
                <a:spcPts val="400"/>
              </a:spcBef>
              <a:spcAft>
                <a:spcPts val="0"/>
              </a:spcAft>
              <a:buSzPts val="2000"/>
              <a:buNone/>
              <a:defRPr/>
            </a:lvl7pPr>
            <a:lvl8pPr lvl="7" algn="ctr">
              <a:lnSpc>
                <a:spcPct val="100000"/>
              </a:lnSpc>
              <a:spcBef>
                <a:spcPts val="400"/>
              </a:spcBef>
              <a:spcAft>
                <a:spcPts val="0"/>
              </a:spcAft>
              <a:buSzPts val="2000"/>
              <a:buNone/>
              <a:defRPr/>
            </a:lvl8pPr>
            <a:lvl9pPr lvl="8" algn="ctr">
              <a:lnSpc>
                <a:spcPct val="100000"/>
              </a:lnSpc>
              <a:spcBef>
                <a:spcPts val="400"/>
              </a:spcBef>
              <a:spcAft>
                <a:spcPts val="0"/>
              </a:spcAft>
              <a:buSzPts val="2000"/>
              <a:buNone/>
              <a:defRPr/>
            </a:lvl9pPr>
          </a:lstStyle>
          <a:p>
            <a:endParaRPr/>
          </a:p>
        </p:txBody>
      </p:sp>
      <p:sp>
        <p:nvSpPr>
          <p:cNvPr id="34" name="Google Shape;34;p4"/>
          <p:cNvSpPr txBox="1">
            <a:spLocks noGrp="1"/>
          </p:cNvSpPr>
          <p:nvPr>
            <p:ph type="subTitle" idx="4"/>
          </p:nvPr>
        </p:nvSpPr>
        <p:spPr>
          <a:xfrm>
            <a:off x="279788" y="7774450"/>
            <a:ext cx="3567900" cy="1693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444738"/>
              </a:buClr>
              <a:buSzPts val="3550"/>
              <a:buNone/>
              <a:defRPr sz="3550" b="1">
                <a:solidFill>
                  <a:srgbClr val="444738"/>
                </a:solidFill>
              </a:defRPr>
            </a:lvl1pPr>
            <a:lvl2pPr lvl="1" algn="ctr">
              <a:lnSpc>
                <a:spcPct val="100000"/>
              </a:lnSpc>
              <a:spcBef>
                <a:spcPts val="560"/>
              </a:spcBef>
              <a:spcAft>
                <a:spcPts val="0"/>
              </a:spcAft>
              <a:buSzPts val="2000"/>
              <a:buNone/>
              <a:defRPr/>
            </a:lvl2pPr>
            <a:lvl3pPr lvl="2" algn="ctr">
              <a:lnSpc>
                <a:spcPct val="100000"/>
              </a:lnSpc>
              <a:spcBef>
                <a:spcPts val="480"/>
              </a:spcBef>
              <a:spcAft>
                <a:spcPts val="0"/>
              </a:spcAft>
              <a:buSzPts val="2000"/>
              <a:buNone/>
              <a:defRPr/>
            </a:lvl3pPr>
            <a:lvl4pPr lvl="3" algn="ctr">
              <a:lnSpc>
                <a:spcPct val="100000"/>
              </a:lnSpc>
              <a:spcBef>
                <a:spcPts val="400"/>
              </a:spcBef>
              <a:spcAft>
                <a:spcPts val="0"/>
              </a:spcAft>
              <a:buSzPts val="2000"/>
              <a:buNone/>
              <a:defRPr/>
            </a:lvl4pPr>
            <a:lvl5pPr lvl="4" algn="ctr">
              <a:lnSpc>
                <a:spcPct val="100000"/>
              </a:lnSpc>
              <a:spcBef>
                <a:spcPts val="400"/>
              </a:spcBef>
              <a:spcAft>
                <a:spcPts val="0"/>
              </a:spcAft>
              <a:buSzPts val="2000"/>
              <a:buNone/>
              <a:defRPr/>
            </a:lvl5pPr>
            <a:lvl6pPr lvl="5" algn="ctr">
              <a:lnSpc>
                <a:spcPct val="100000"/>
              </a:lnSpc>
              <a:spcBef>
                <a:spcPts val="400"/>
              </a:spcBef>
              <a:spcAft>
                <a:spcPts val="0"/>
              </a:spcAft>
              <a:buSzPts val="2000"/>
              <a:buNone/>
              <a:defRPr/>
            </a:lvl6pPr>
            <a:lvl7pPr lvl="6" algn="ctr">
              <a:lnSpc>
                <a:spcPct val="100000"/>
              </a:lnSpc>
              <a:spcBef>
                <a:spcPts val="400"/>
              </a:spcBef>
              <a:spcAft>
                <a:spcPts val="0"/>
              </a:spcAft>
              <a:buSzPts val="2000"/>
              <a:buNone/>
              <a:defRPr/>
            </a:lvl7pPr>
            <a:lvl8pPr lvl="7" algn="ctr">
              <a:lnSpc>
                <a:spcPct val="100000"/>
              </a:lnSpc>
              <a:spcBef>
                <a:spcPts val="400"/>
              </a:spcBef>
              <a:spcAft>
                <a:spcPts val="0"/>
              </a:spcAft>
              <a:buSzPts val="2000"/>
              <a:buNone/>
              <a:defRPr/>
            </a:lvl8pPr>
            <a:lvl9pPr lvl="8" algn="ctr">
              <a:lnSpc>
                <a:spcPct val="100000"/>
              </a:lnSpc>
              <a:spcBef>
                <a:spcPts val="400"/>
              </a:spcBef>
              <a:spcAft>
                <a:spcPts val="0"/>
              </a:spcAft>
              <a:buSzPts val="2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35"/>
        <p:cNvGrpSpPr/>
        <p:nvPr/>
      </p:nvGrpSpPr>
      <p:grpSpPr>
        <a:xfrm>
          <a:off x="0" y="0"/>
          <a:ext cx="0" cy="0"/>
          <a:chOff x="0" y="0"/>
          <a:chExt cx="0" cy="0"/>
        </a:xfrm>
      </p:grpSpPr>
      <p:sp>
        <p:nvSpPr>
          <p:cNvPr id="36" name="Google Shape;36;p5"/>
          <p:cNvSpPr>
            <a:spLocks noGrp="1"/>
          </p:cNvSpPr>
          <p:nvPr>
            <p:ph type="pic" idx="2"/>
          </p:nvPr>
        </p:nvSpPr>
        <p:spPr>
          <a:xfrm>
            <a:off x="1139400" y="3227550"/>
            <a:ext cx="3497700" cy="5411100"/>
          </a:xfrm>
          <a:prstGeom prst="roundRect">
            <a:avLst>
              <a:gd name="adj" fmla="val 8273"/>
            </a:avLst>
          </a:prstGeom>
          <a:noFill/>
          <a:ln>
            <a:noFill/>
          </a:ln>
        </p:spPr>
      </p:sp>
      <p:sp>
        <p:nvSpPr>
          <p:cNvPr id="37" name="Google Shape;37;p5"/>
          <p:cNvSpPr txBox="1">
            <a:spLocks noGrp="1"/>
          </p:cNvSpPr>
          <p:nvPr>
            <p:ph type="subTitle" idx="1"/>
          </p:nvPr>
        </p:nvSpPr>
        <p:spPr>
          <a:xfrm>
            <a:off x="1422238" y="5596225"/>
            <a:ext cx="2931900" cy="680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640"/>
              </a:spcBef>
              <a:spcAft>
                <a:spcPts val="0"/>
              </a:spcAft>
              <a:buClr>
                <a:srgbClr val="444738"/>
              </a:buClr>
              <a:buSzPts val="2800"/>
              <a:buNone/>
              <a:defRPr sz="2800" b="1">
                <a:solidFill>
                  <a:srgbClr val="444738"/>
                </a:solidFill>
              </a:defRPr>
            </a:lvl1pPr>
            <a:lvl2pPr lvl="1" algn="l">
              <a:lnSpc>
                <a:spcPct val="100000"/>
              </a:lnSpc>
              <a:spcBef>
                <a:spcPts val="560"/>
              </a:spcBef>
              <a:spcAft>
                <a:spcPts val="0"/>
              </a:spcAft>
              <a:buSzPts val="2000"/>
              <a:buNone/>
              <a:defRPr/>
            </a:lvl2pPr>
            <a:lvl3pPr lvl="2" algn="l">
              <a:lnSpc>
                <a:spcPct val="100000"/>
              </a:lnSpc>
              <a:spcBef>
                <a:spcPts val="480"/>
              </a:spcBef>
              <a:spcAft>
                <a:spcPts val="0"/>
              </a:spcAft>
              <a:buSzPts val="2000"/>
              <a:buNone/>
              <a:defRPr/>
            </a:lvl3pPr>
            <a:lvl4pPr lvl="3" algn="l">
              <a:lnSpc>
                <a:spcPct val="100000"/>
              </a:lnSpc>
              <a:spcBef>
                <a:spcPts val="400"/>
              </a:spcBef>
              <a:spcAft>
                <a:spcPts val="0"/>
              </a:spcAft>
              <a:buSzPts val="2000"/>
              <a:buNone/>
              <a:defRPr/>
            </a:lvl4pPr>
            <a:lvl5pPr lvl="4" algn="l">
              <a:lnSpc>
                <a:spcPct val="100000"/>
              </a:lnSpc>
              <a:spcBef>
                <a:spcPts val="400"/>
              </a:spcBef>
              <a:spcAft>
                <a:spcPts val="0"/>
              </a:spcAft>
              <a:buSzPts val="2000"/>
              <a:buNone/>
              <a:defRPr/>
            </a:lvl5pPr>
            <a:lvl6pPr lvl="5" algn="l">
              <a:lnSpc>
                <a:spcPct val="100000"/>
              </a:lnSpc>
              <a:spcBef>
                <a:spcPts val="400"/>
              </a:spcBef>
              <a:spcAft>
                <a:spcPts val="0"/>
              </a:spcAft>
              <a:buSzPts val="2000"/>
              <a:buNone/>
              <a:defRPr/>
            </a:lvl6pPr>
            <a:lvl7pPr lvl="6" algn="l">
              <a:lnSpc>
                <a:spcPct val="100000"/>
              </a:lnSpc>
              <a:spcBef>
                <a:spcPts val="400"/>
              </a:spcBef>
              <a:spcAft>
                <a:spcPts val="0"/>
              </a:spcAft>
              <a:buSzPts val="2000"/>
              <a:buNone/>
              <a:defRPr/>
            </a:lvl7pPr>
            <a:lvl8pPr lvl="7" algn="l">
              <a:lnSpc>
                <a:spcPct val="100000"/>
              </a:lnSpc>
              <a:spcBef>
                <a:spcPts val="400"/>
              </a:spcBef>
              <a:spcAft>
                <a:spcPts val="0"/>
              </a:spcAft>
              <a:buSzPts val="2000"/>
              <a:buNone/>
              <a:defRPr/>
            </a:lvl8pPr>
            <a:lvl9pPr lvl="8" algn="l">
              <a:lnSpc>
                <a:spcPct val="100000"/>
              </a:lnSpc>
              <a:spcBef>
                <a:spcPts val="400"/>
              </a:spcBef>
              <a:spcAft>
                <a:spcPts val="0"/>
              </a:spcAft>
              <a:buSzPts val="2000"/>
              <a:buNone/>
              <a:defRPr/>
            </a:lvl9pPr>
          </a:lstStyle>
          <a:p>
            <a:endParaRPr/>
          </a:p>
        </p:txBody>
      </p:sp>
      <p:sp>
        <p:nvSpPr>
          <p:cNvPr id="38" name="Google Shape;38;p5"/>
          <p:cNvSpPr>
            <a:spLocks noGrp="1"/>
          </p:cNvSpPr>
          <p:nvPr>
            <p:ph type="pic" idx="3"/>
          </p:nvPr>
        </p:nvSpPr>
        <p:spPr>
          <a:xfrm>
            <a:off x="5309900" y="3227550"/>
            <a:ext cx="3497700" cy="5411100"/>
          </a:xfrm>
          <a:prstGeom prst="roundRect">
            <a:avLst>
              <a:gd name="adj" fmla="val 8273"/>
            </a:avLst>
          </a:prstGeom>
          <a:noFill/>
          <a:ln>
            <a:noFill/>
          </a:ln>
        </p:spPr>
      </p:sp>
      <p:sp>
        <p:nvSpPr>
          <p:cNvPr id="39" name="Google Shape;39;p5"/>
          <p:cNvSpPr txBox="1">
            <a:spLocks noGrp="1"/>
          </p:cNvSpPr>
          <p:nvPr>
            <p:ph type="subTitle" idx="4"/>
          </p:nvPr>
        </p:nvSpPr>
        <p:spPr>
          <a:xfrm>
            <a:off x="5592738" y="5596225"/>
            <a:ext cx="2931900" cy="680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640"/>
              </a:spcBef>
              <a:spcAft>
                <a:spcPts val="0"/>
              </a:spcAft>
              <a:buClr>
                <a:srgbClr val="444738"/>
              </a:buClr>
              <a:buSzPts val="2800"/>
              <a:buNone/>
              <a:defRPr sz="2800" b="1">
                <a:solidFill>
                  <a:srgbClr val="444738"/>
                </a:solidFill>
              </a:defRPr>
            </a:lvl1pPr>
            <a:lvl2pPr lvl="1" algn="l">
              <a:lnSpc>
                <a:spcPct val="100000"/>
              </a:lnSpc>
              <a:spcBef>
                <a:spcPts val="560"/>
              </a:spcBef>
              <a:spcAft>
                <a:spcPts val="0"/>
              </a:spcAft>
              <a:buSzPts val="2000"/>
              <a:buNone/>
              <a:defRPr/>
            </a:lvl2pPr>
            <a:lvl3pPr lvl="2" algn="l">
              <a:lnSpc>
                <a:spcPct val="100000"/>
              </a:lnSpc>
              <a:spcBef>
                <a:spcPts val="480"/>
              </a:spcBef>
              <a:spcAft>
                <a:spcPts val="0"/>
              </a:spcAft>
              <a:buSzPts val="2000"/>
              <a:buNone/>
              <a:defRPr/>
            </a:lvl3pPr>
            <a:lvl4pPr lvl="3" algn="l">
              <a:lnSpc>
                <a:spcPct val="100000"/>
              </a:lnSpc>
              <a:spcBef>
                <a:spcPts val="400"/>
              </a:spcBef>
              <a:spcAft>
                <a:spcPts val="0"/>
              </a:spcAft>
              <a:buSzPts val="2000"/>
              <a:buNone/>
              <a:defRPr/>
            </a:lvl4pPr>
            <a:lvl5pPr lvl="4" algn="l">
              <a:lnSpc>
                <a:spcPct val="100000"/>
              </a:lnSpc>
              <a:spcBef>
                <a:spcPts val="400"/>
              </a:spcBef>
              <a:spcAft>
                <a:spcPts val="0"/>
              </a:spcAft>
              <a:buSzPts val="2000"/>
              <a:buNone/>
              <a:defRPr/>
            </a:lvl5pPr>
            <a:lvl6pPr lvl="5" algn="l">
              <a:lnSpc>
                <a:spcPct val="100000"/>
              </a:lnSpc>
              <a:spcBef>
                <a:spcPts val="400"/>
              </a:spcBef>
              <a:spcAft>
                <a:spcPts val="0"/>
              </a:spcAft>
              <a:buSzPts val="2000"/>
              <a:buNone/>
              <a:defRPr/>
            </a:lvl6pPr>
            <a:lvl7pPr lvl="6" algn="l">
              <a:lnSpc>
                <a:spcPct val="100000"/>
              </a:lnSpc>
              <a:spcBef>
                <a:spcPts val="400"/>
              </a:spcBef>
              <a:spcAft>
                <a:spcPts val="0"/>
              </a:spcAft>
              <a:buSzPts val="2000"/>
              <a:buNone/>
              <a:defRPr/>
            </a:lvl7pPr>
            <a:lvl8pPr lvl="7" algn="l">
              <a:lnSpc>
                <a:spcPct val="100000"/>
              </a:lnSpc>
              <a:spcBef>
                <a:spcPts val="400"/>
              </a:spcBef>
              <a:spcAft>
                <a:spcPts val="0"/>
              </a:spcAft>
              <a:buSzPts val="2000"/>
              <a:buNone/>
              <a:defRPr/>
            </a:lvl8pPr>
            <a:lvl9pPr lvl="8" algn="l">
              <a:lnSpc>
                <a:spcPct val="100000"/>
              </a:lnSpc>
              <a:spcBef>
                <a:spcPts val="400"/>
              </a:spcBef>
              <a:spcAft>
                <a:spcPts val="0"/>
              </a:spcAft>
              <a:buSzPts val="2000"/>
              <a:buNone/>
              <a:defRPr/>
            </a:lvl9pPr>
          </a:lstStyle>
          <a:p>
            <a:endParaRPr/>
          </a:p>
        </p:txBody>
      </p:sp>
      <p:sp>
        <p:nvSpPr>
          <p:cNvPr id="40" name="Google Shape;40;p5"/>
          <p:cNvSpPr>
            <a:spLocks noGrp="1"/>
          </p:cNvSpPr>
          <p:nvPr>
            <p:ph type="pic" idx="5"/>
          </p:nvPr>
        </p:nvSpPr>
        <p:spPr>
          <a:xfrm>
            <a:off x="9480450" y="3227550"/>
            <a:ext cx="3497700" cy="5411100"/>
          </a:xfrm>
          <a:prstGeom prst="roundRect">
            <a:avLst>
              <a:gd name="adj" fmla="val 8273"/>
            </a:avLst>
          </a:prstGeom>
          <a:noFill/>
          <a:ln>
            <a:noFill/>
          </a:ln>
        </p:spPr>
      </p:sp>
      <p:sp>
        <p:nvSpPr>
          <p:cNvPr id="41" name="Google Shape;41;p5"/>
          <p:cNvSpPr txBox="1">
            <a:spLocks noGrp="1"/>
          </p:cNvSpPr>
          <p:nvPr>
            <p:ph type="subTitle" idx="6"/>
          </p:nvPr>
        </p:nvSpPr>
        <p:spPr>
          <a:xfrm>
            <a:off x="9763288" y="5596225"/>
            <a:ext cx="2931900" cy="680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640"/>
              </a:spcBef>
              <a:spcAft>
                <a:spcPts val="0"/>
              </a:spcAft>
              <a:buClr>
                <a:srgbClr val="444738"/>
              </a:buClr>
              <a:buSzPts val="2800"/>
              <a:buNone/>
              <a:defRPr sz="2800" b="1">
                <a:solidFill>
                  <a:srgbClr val="444738"/>
                </a:solidFill>
              </a:defRPr>
            </a:lvl1pPr>
            <a:lvl2pPr lvl="1" algn="l">
              <a:lnSpc>
                <a:spcPct val="100000"/>
              </a:lnSpc>
              <a:spcBef>
                <a:spcPts val="560"/>
              </a:spcBef>
              <a:spcAft>
                <a:spcPts val="0"/>
              </a:spcAft>
              <a:buSzPts val="2000"/>
              <a:buNone/>
              <a:defRPr/>
            </a:lvl2pPr>
            <a:lvl3pPr lvl="2" algn="l">
              <a:lnSpc>
                <a:spcPct val="100000"/>
              </a:lnSpc>
              <a:spcBef>
                <a:spcPts val="480"/>
              </a:spcBef>
              <a:spcAft>
                <a:spcPts val="0"/>
              </a:spcAft>
              <a:buSzPts val="2000"/>
              <a:buNone/>
              <a:defRPr/>
            </a:lvl3pPr>
            <a:lvl4pPr lvl="3" algn="l">
              <a:lnSpc>
                <a:spcPct val="100000"/>
              </a:lnSpc>
              <a:spcBef>
                <a:spcPts val="400"/>
              </a:spcBef>
              <a:spcAft>
                <a:spcPts val="0"/>
              </a:spcAft>
              <a:buSzPts val="2000"/>
              <a:buNone/>
              <a:defRPr/>
            </a:lvl4pPr>
            <a:lvl5pPr lvl="4" algn="l">
              <a:lnSpc>
                <a:spcPct val="100000"/>
              </a:lnSpc>
              <a:spcBef>
                <a:spcPts val="400"/>
              </a:spcBef>
              <a:spcAft>
                <a:spcPts val="0"/>
              </a:spcAft>
              <a:buSzPts val="2000"/>
              <a:buNone/>
              <a:defRPr/>
            </a:lvl5pPr>
            <a:lvl6pPr lvl="5" algn="l">
              <a:lnSpc>
                <a:spcPct val="100000"/>
              </a:lnSpc>
              <a:spcBef>
                <a:spcPts val="400"/>
              </a:spcBef>
              <a:spcAft>
                <a:spcPts val="0"/>
              </a:spcAft>
              <a:buSzPts val="2000"/>
              <a:buNone/>
              <a:defRPr/>
            </a:lvl6pPr>
            <a:lvl7pPr lvl="6" algn="l">
              <a:lnSpc>
                <a:spcPct val="100000"/>
              </a:lnSpc>
              <a:spcBef>
                <a:spcPts val="400"/>
              </a:spcBef>
              <a:spcAft>
                <a:spcPts val="0"/>
              </a:spcAft>
              <a:buSzPts val="2000"/>
              <a:buNone/>
              <a:defRPr/>
            </a:lvl7pPr>
            <a:lvl8pPr lvl="7" algn="l">
              <a:lnSpc>
                <a:spcPct val="100000"/>
              </a:lnSpc>
              <a:spcBef>
                <a:spcPts val="400"/>
              </a:spcBef>
              <a:spcAft>
                <a:spcPts val="0"/>
              </a:spcAft>
              <a:buSzPts val="2000"/>
              <a:buNone/>
              <a:defRPr/>
            </a:lvl8pPr>
            <a:lvl9pPr lvl="8" algn="l">
              <a:lnSpc>
                <a:spcPct val="100000"/>
              </a:lnSpc>
              <a:spcBef>
                <a:spcPts val="400"/>
              </a:spcBef>
              <a:spcAft>
                <a:spcPts val="0"/>
              </a:spcAft>
              <a:buSzPts val="2000"/>
              <a:buNone/>
              <a:defRPr/>
            </a:lvl9pPr>
          </a:lstStyle>
          <a:p>
            <a:endParaRPr/>
          </a:p>
        </p:txBody>
      </p:sp>
      <p:sp>
        <p:nvSpPr>
          <p:cNvPr id="42" name="Google Shape;42;p5"/>
          <p:cNvSpPr>
            <a:spLocks noGrp="1"/>
          </p:cNvSpPr>
          <p:nvPr>
            <p:ph type="pic" idx="7"/>
          </p:nvPr>
        </p:nvSpPr>
        <p:spPr>
          <a:xfrm>
            <a:off x="13651000" y="3227550"/>
            <a:ext cx="3497700" cy="5411100"/>
          </a:xfrm>
          <a:prstGeom prst="roundRect">
            <a:avLst>
              <a:gd name="adj" fmla="val 8273"/>
            </a:avLst>
          </a:prstGeom>
          <a:noFill/>
          <a:ln>
            <a:noFill/>
          </a:ln>
        </p:spPr>
      </p:sp>
      <p:sp>
        <p:nvSpPr>
          <p:cNvPr id="43" name="Google Shape;43;p5"/>
          <p:cNvSpPr txBox="1">
            <a:spLocks noGrp="1"/>
          </p:cNvSpPr>
          <p:nvPr>
            <p:ph type="subTitle" idx="8"/>
          </p:nvPr>
        </p:nvSpPr>
        <p:spPr>
          <a:xfrm>
            <a:off x="13933838" y="5596225"/>
            <a:ext cx="2931900" cy="680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640"/>
              </a:spcBef>
              <a:spcAft>
                <a:spcPts val="0"/>
              </a:spcAft>
              <a:buClr>
                <a:srgbClr val="444738"/>
              </a:buClr>
              <a:buSzPts val="2800"/>
              <a:buNone/>
              <a:defRPr sz="2800" b="1">
                <a:solidFill>
                  <a:srgbClr val="444738"/>
                </a:solidFill>
              </a:defRPr>
            </a:lvl1pPr>
            <a:lvl2pPr lvl="1" algn="l">
              <a:lnSpc>
                <a:spcPct val="100000"/>
              </a:lnSpc>
              <a:spcBef>
                <a:spcPts val="560"/>
              </a:spcBef>
              <a:spcAft>
                <a:spcPts val="0"/>
              </a:spcAft>
              <a:buSzPts val="2000"/>
              <a:buNone/>
              <a:defRPr/>
            </a:lvl2pPr>
            <a:lvl3pPr lvl="2" algn="l">
              <a:lnSpc>
                <a:spcPct val="100000"/>
              </a:lnSpc>
              <a:spcBef>
                <a:spcPts val="480"/>
              </a:spcBef>
              <a:spcAft>
                <a:spcPts val="0"/>
              </a:spcAft>
              <a:buSzPts val="2000"/>
              <a:buNone/>
              <a:defRPr/>
            </a:lvl3pPr>
            <a:lvl4pPr lvl="3" algn="l">
              <a:lnSpc>
                <a:spcPct val="100000"/>
              </a:lnSpc>
              <a:spcBef>
                <a:spcPts val="400"/>
              </a:spcBef>
              <a:spcAft>
                <a:spcPts val="0"/>
              </a:spcAft>
              <a:buSzPts val="2000"/>
              <a:buNone/>
              <a:defRPr/>
            </a:lvl4pPr>
            <a:lvl5pPr lvl="4" algn="l">
              <a:lnSpc>
                <a:spcPct val="100000"/>
              </a:lnSpc>
              <a:spcBef>
                <a:spcPts val="400"/>
              </a:spcBef>
              <a:spcAft>
                <a:spcPts val="0"/>
              </a:spcAft>
              <a:buSzPts val="2000"/>
              <a:buNone/>
              <a:defRPr/>
            </a:lvl5pPr>
            <a:lvl6pPr lvl="5" algn="l">
              <a:lnSpc>
                <a:spcPct val="100000"/>
              </a:lnSpc>
              <a:spcBef>
                <a:spcPts val="400"/>
              </a:spcBef>
              <a:spcAft>
                <a:spcPts val="0"/>
              </a:spcAft>
              <a:buSzPts val="2000"/>
              <a:buNone/>
              <a:defRPr/>
            </a:lvl6pPr>
            <a:lvl7pPr lvl="6" algn="l">
              <a:lnSpc>
                <a:spcPct val="100000"/>
              </a:lnSpc>
              <a:spcBef>
                <a:spcPts val="400"/>
              </a:spcBef>
              <a:spcAft>
                <a:spcPts val="0"/>
              </a:spcAft>
              <a:buSzPts val="2000"/>
              <a:buNone/>
              <a:defRPr/>
            </a:lvl7pPr>
            <a:lvl8pPr lvl="7" algn="l">
              <a:lnSpc>
                <a:spcPct val="100000"/>
              </a:lnSpc>
              <a:spcBef>
                <a:spcPts val="400"/>
              </a:spcBef>
              <a:spcAft>
                <a:spcPts val="0"/>
              </a:spcAft>
              <a:buSzPts val="2000"/>
              <a:buNone/>
              <a:defRPr/>
            </a:lvl8pPr>
            <a:lvl9pPr lvl="8" algn="l">
              <a:lnSpc>
                <a:spcPct val="100000"/>
              </a:lnSpc>
              <a:spcBef>
                <a:spcPts val="400"/>
              </a:spcBef>
              <a:spcAft>
                <a:spcPts val="0"/>
              </a:spcAft>
              <a:buSzPts val="2000"/>
              <a:buNone/>
              <a:defRPr/>
            </a:lvl9pPr>
          </a:lstStyle>
          <a:p>
            <a:endParaRPr/>
          </a:p>
        </p:txBody>
      </p:sp>
      <p:sp>
        <p:nvSpPr>
          <p:cNvPr id="44" name="Google Shape;44;p5"/>
          <p:cNvSpPr txBox="1">
            <a:spLocks noGrp="1"/>
          </p:cNvSpPr>
          <p:nvPr>
            <p:ph type="title"/>
          </p:nvPr>
        </p:nvSpPr>
        <p:spPr>
          <a:xfrm>
            <a:off x="1790700" y="712800"/>
            <a:ext cx="14706600" cy="1306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SzPts val="9500"/>
              <a:buNone/>
              <a:defRPr sz="9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45" name="Google Shape;45;p5"/>
          <p:cNvPicPr preferRelativeResize="0"/>
          <p:nvPr/>
        </p:nvPicPr>
        <p:blipFill rotWithShape="1">
          <a:blip r:embed="rId2">
            <a:alphaModFix/>
          </a:blip>
          <a:srcRect r="44395" b="49540"/>
          <a:stretch/>
        </p:blipFill>
        <p:spPr>
          <a:xfrm>
            <a:off x="16479025" y="8645500"/>
            <a:ext cx="1808975" cy="16415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ustom Layout 2">
  <p:cSld name="CUSTOM_1">
    <p:bg>
      <p:bgPr>
        <a:solidFill>
          <a:srgbClr val="ADAFA3"/>
        </a:solidFill>
        <a:effectLst/>
      </p:bgPr>
    </p:bg>
    <p:spTree>
      <p:nvGrpSpPr>
        <p:cNvPr id="1" name="Shape 46"/>
        <p:cNvGrpSpPr/>
        <p:nvPr/>
      </p:nvGrpSpPr>
      <p:grpSpPr>
        <a:xfrm>
          <a:off x="0" y="0"/>
          <a:ext cx="0" cy="0"/>
          <a:chOff x="0" y="0"/>
          <a:chExt cx="0" cy="0"/>
        </a:xfrm>
      </p:grpSpPr>
      <p:grpSp>
        <p:nvGrpSpPr>
          <p:cNvPr id="47" name="Google Shape;47;p6"/>
          <p:cNvGrpSpPr/>
          <p:nvPr/>
        </p:nvGrpSpPr>
        <p:grpSpPr>
          <a:xfrm>
            <a:off x="0" y="4938994"/>
            <a:ext cx="18288118" cy="5348040"/>
            <a:chOff x="0" y="-9525"/>
            <a:chExt cx="4816592" cy="1408528"/>
          </a:xfrm>
        </p:grpSpPr>
        <p:sp>
          <p:nvSpPr>
            <p:cNvPr id="48" name="Google Shape;48;p6"/>
            <p:cNvSpPr/>
            <p:nvPr/>
          </p:nvSpPr>
          <p:spPr>
            <a:xfrm>
              <a:off x="0" y="0"/>
              <a:ext cx="4816592" cy="1399003"/>
            </a:xfrm>
            <a:custGeom>
              <a:avLst/>
              <a:gdLst/>
              <a:ahLst/>
              <a:cxnLst/>
              <a:rect l="l" t="t" r="r" b="b"/>
              <a:pathLst>
                <a:path w="4816592" h="1399003" extrusionOk="0">
                  <a:moveTo>
                    <a:pt x="0" y="0"/>
                  </a:moveTo>
                  <a:lnTo>
                    <a:pt x="4816592" y="0"/>
                  </a:lnTo>
                  <a:lnTo>
                    <a:pt x="4816592" y="1399003"/>
                  </a:lnTo>
                  <a:lnTo>
                    <a:pt x="0" y="1399003"/>
                  </a:lnTo>
                  <a:close/>
                </a:path>
              </a:pathLst>
            </a:custGeom>
            <a:solidFill>
              <a:srgbClr val="949688"/>
            </a:solidFill>
            <a:ln>
              <a:noFill/>
            </a:ln>
          </p:spPr>
        </p:sp>
        <p:sp>
          <p:nvSpPr>
            <p:cNvPr id="49" name="Google Shape;49;p6"/>
            <p:cNvSpPr txBox="1"/>
            <p:nvPr/>
          </p:nvSpPr>
          <p:spPr>
            <a:xfrm>
              <a:off x="0" y="-9525"/>
              <a:ext cx="4816500" cy="1408500"/>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50" name="Google Shape;50;p6"/>
          <p:cNvGrpSpPr/>
          <p:nvPr/>
        </p:nvGrpSpPr>
        <p:grpSpPr>
          <a:xfrm>
            <a:off x="1406337" y="3224373"/>
            <a:ext cx="3086100" cy="3501572"/>
            <a:chOff x="0" y="0"/>
            <a:chExt cx="4114800" cy="4668763"/>
          </a:xfrm>
        </p:grpSpPr>
        <p:sp>
          <p:nvSpPr>
            <p:cNvPr id="51" name="Google Shape;51;p6"/>
            <p:cNvSpPr/>
            <p:nvPr/>
          </p:nvSpPr>
          <p:spPr>
            <a:xfrm>
              <a:off x="0" y="0"/>
              <a:ext cx="4114800" cy="4114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EB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2" name="Google Shape;52;p6"/>
            <p:cNvGrpSpPr/>
            <p:nvPr/>
          </p:nvGrpSpPr>
          <p:grpSpPr>
            <a:xfrm rot="10800000">
              <a:off x="1621739" y="3906357"/>
              <a:ext cx="871322" cy="762406"/>
              <a:chOff x="0" y="0"/>
              <a:chExt cx="812800" cy="711200"/>
            </a:xfrm>
          </p:grpSpPr>
          <p:sp>
            <p:nvSpPr>
              <p:cNvPr id="53" name="Google Shape;53;p6"/>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EDEBDF"/>
              </a:solidFill>
              <a:ln>
                <a:noFill/>
              </a:ln>
            </p:spPr>
          </p:sp>
          <p:sp>
            <p:nvSpPr>
              <p:cNvPr id="54" name="Google Shape;54;p6"/>
              <p:cNvSpPr txBox="1"/>
              <p:nvPr/>
            </p:nvSpPr>
            <p:spPr>
              <a:xfrm>
                <a:off x="127000" y="320675"/>
                <a:ext cx="558900" cy="339600"/>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55" name="Google Shape;55;p6"/>
          <p:cNvGrpSpPr/>
          <p:nvPr/>
        </p:nvGrpSpPr>
        <p:grpSpPr>
          <a:xfrm>
            <a:off x="5536079" y="3224373"/>
            <a:ext cx="3086100" cy="3501572"/>
            <a:chOff x="0" y="0"/>
            <a:chExt cx="4114800" cy="4668763"/>
          </a:xfrm>
        </p:grpSpPr>
        <p:sp>
          <p:nvSpPr>
            <p:cNvPr id="56" name="Google Shape;56;p6"/>
            <p:cNvSpPr/>
            <p:nvPr/>
          </p:nvSpPr>
          <p:spPr>
            <a:xfrm>
              <a:off x="0" y="0"/>
              <a:ext cx="4114800" cy="4114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EB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 name="Google Shape;57;p6"/>
            <p:cNvGrpSpPr/>
            <p:nvPr/>
          </p:nvGrpSpPr>
          <p:grpSpPr>
            <a:xfrm rot="10800000">
              <a:off x="1621739" y="3906357"/>
              <a:ext cx="871322" cy="762406"/>
              <a:chOff x="0" y="0"/>
              <a:chExt cx="812800" cy="711200"/>
            </a:xfrm>
          </p:grpSpPr>
          <p:sp>
            <p:nvSpPr>
              <p:cNvPr id="58" name="Google Shape;58;p6"/>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EDEBDF"/>
              </a:solidFill>
              <a:ln>
                <a:noFill/>
              </a:ln>
            </p:spPr>
          </p:sp>
          <p:sp>
            <p:nvSpPr>
              <p:cNvPr id="59" name="Google Shape;59;p6"/>
              <p:cNvSpPr txBox="1"/>
              <p:nvPr/>
            </p:nvSpPr>
            <p:spPr>
              <a:xfrm>
                <a:off x="127000" y="320675"/>
                <a:ext cx="558900" cy="339600"/>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60" name="Google Shape;60;p6"/>
          <p:cNvGrpSpPr/>
          <p:nvPr/>
        </p:nvGrpSpPr>
        <p:grpSpPr>
          <a:xfrm>
            <a:off x="9665821" y="3224373"/>
            <a:ext cx="3086100" cy="3501572"/>
            <a:chOff x="0" y="0"/>
            <a:chExt cx="4114800" cy="4668763"/>
          </a:xfrm>
        </p:grpSpPr>
        <p:sp>
          <p:nvSpPr>
            <p:cNvPr id="61" name="Google Shape;61;p6"/>
            <p:cNvSpPr/>
            <p:nvPr/>
          </p:nvSpPr>
          <p:spPr>
            <a:xfrm>
              <a:off x="0" y="0"/>
              <a:ext cx="4114800" cy="4114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EB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2" name="Google Shape;62;p6"/>
            <p:cNvGrpSpPr/>
            <p:nvPr/>
          </p:nvGrpSpPr>
          <p:grpSpPr>
            <a:xfrm rot="10800000">
              <a:off x="1621739" y="3906357"/>
              <a:ext cx="871322" cy="762406"/>
              <a:chOff x="0" y="0"/>
              <a:chExt cx="812800" cy="711200"/>
            </a:xfrm>
          </p:grpSpPr>
          <p:sp>
            <p:nvSpPr>
              <p:cNvPr id="63" name="Google Shape;63;p6"/>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EDEBDF"/>
              </a:solidFill>
              <a:ln>
                <a:noFill/>
              </a:ln>
            </p:spPr>
          </p:sp>
          <p:sp>
            <p:nvSpPr>
              <p:cNvPr id="64" name="Google Shape;64;p6"/>
              <p:cNvSpPr txBox="1"/>
              <p:nvPr/>
            </p:nvSpPr>
            <p:spPr>
              <a:xfrm>
                <a:off x="127000" y="320675"/>
                <a:ext cx="558900" cy="339600"/>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65" name="Google Shape;65;p6"/>
          <p:cNvGrpSpPr/>
          <p:nvPr/>
        </p:nvGrpSpPr>
        <p:grpSpPr>
          <a:xfrm>
            <a:off x="13795563" y="3224373"/>
            <a:ext cx="3086100" cy="3501572"/>
            <a:chOff x="0" y="0"/>
            <a:chExt cx="4114800" cy="4668763"/>
          </a:xfrm>
        </p:grpSpPr>
        <p:sp>
          <p:nvSpPr>
            <p:cNvPr id="66" name="Google Shape;66;p6"/>
            <p:cNvSpPr/>
            <p:nvPr/>
          </p:nvSpPr>
          <p:spPr>
            <a:xfrm>
              <a:off x="0" y="0"/>
              <a:ext cx="4114800" cy="4114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EB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7" name="Google Shape;67;p6"/>
            <p:cNvGrpSpPr/>
            <p:nvPr/>
          </p:nvGrpSpPr>
          <p:grpSpPr>
            <a:xfrm rot="10800000">
              <a:off x="1635981" y="3906357"/>
              <a:ext cx="871322" cy="762406"/>
              <a:chOff x="0" y="0"/>
              <a:chExt cx="812800" cy="711200"/>
            </a:xfrm>
          </p:grpSpPr>
          <p:sp>
            <p:nvSpPr>
              <p:cNvPr id="68" name="Google Shape;68;p6"/>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EDEBDF"/>
              </a:solidFill>
              <a:ln>
                <a:noFill/>
              </a:ln>
            </p:spPr>
          </p:sp>
          <p:sp>
            <p:nvSpPr>
              <p:cNvPr id="69" name="Google Shape;69;p6"/>
              <p:cNvSpPr txBox="1"/>
              <p:nvPr/>
            </p:nvSpPr>
            <p:spPr>
              <a:xfrm>
                <a:off x="127000" y="320675"/>
                <a:ext cx="558900" cy="339600"/>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pic>
        <p:nvPicPr>
          <p:cNvPr id="70" name="Google Shape;70;p6"/>
          <p:cNvPicPr preferRelativeResize="0"/>
          <p:nvPr/>
        </p:nvPicPr>
        <p:blipFill rotWithShape="1">
          <a:blip r:embed="rId2">
            <a:alphaModFix/>
          </a:blip>
          <a:srcRect/>
          <a:stretch/>
        </p:blipFill>
        <p:spPr>
          <a:xfrm>
            <a:off x="2209363" y="3953999"/>
            <a:ext cx="1480025" cy="1442075"/>
          </a:xfrm>
          <a:prstGeom prst="rect">
            <a:avLst/>
          </a:prstGeom>
          <a:noFill/>
          <a:ln>
            <a:noFill/>
          </a:ln>
        </p:spPr>
      </p:pic>
      <p:pic>
        <p:nvPicPr>
          <p:cNvPr id="71" name="Google Shape;71;p6"/>
          <p:cNvPicPr preferRelativeResize="0"/>
          <p:nvPr/>
        </p:nvPicPr>
        <p:blipFill rotWithShape="1">
          <a:blip r:embed="rId3">
            <a:alphaModFix/>
          </a:blip>
          <a:srcRect/>
          <a:stretch/>
        </p:blipFill>
        <p:spPr>
          <a:xfrm>
            <a:off x="6416350" y="4005150"/>
            <a:ext cx="1325548" cy="1462200"/>
          </a:xfrm>
          <a:prstGeom prst="rect">
            <a:avLst/>
          </a:prstGeom>
          <a:noFill/>
          <a:ln>
            <a:noFill/>
          </a:ln>
        </p:spPr>
      </p:pic>
      <p:pic>
        <p:nvPicPr>
          <p:cNvPr id="72" name="Google Shape;72;p6"/>
          <p:cNvPicPr preferRelativeResize="0"/>
          <p:nvPr/>
        </p:nvPicPr>
        <p:blipFill rotWithShape="1">
          <a:blip r:embed="rId4">
            <a:alphaModFix/>
          </a:blip>
          <a:srcRect/>
          <a:stretch/>
        </p:blipFill>
        <p:spPr>
          <a:xfrm>
            <a:off x="10546100" y="4057200"/>
            <a:ext cx="1325550" cy="1494775"/>
          </a:xfrm>
          <a:prstGeom prst="rect">
            <a:avLst/>
          </a:prstGeom>
          <a:noFill/>
          <a:ln>
            <a:noFill/>
          </a:ln>
        </p:spPr>
      </p:pic>
      <p:pic>
        <p:nvPicPr>
          <p:cNvPr id="73" name="Google Shape;73;p6"/>
          <p:cNvPicPr preferRelativeResize="0"/>
          <p:nvPr/>
        </p:nvPicPr>
        <p:blipFill rotWithShape="1">
          <a:blip r:embed="rId5">
            <a:alphaModFix/>
          </a:blip>
          <a:srcRect/>
          <a:stretch/>
        </p:blipFill>
        <p:spPr>
          <a:xfrm>
            <a:off x="14598600" y="3996182"/>
            <a:ext cx="1480000" cy="1616812"/>
          </a:xfrm>
          <a:prstGeom prst="rect">
            <a:avLst/>
          </a:prstGeom>
          <a:noFill/>
          <a:ln>
            <a:noFill/>
          </a:ln>
        </p:spPr>
      </p:pic>
      <p:sp>
        <p:nvSpPr>
          <p:cNvPr id="74" name="Google Shape;74;p6"/>
          <p:cNvSpPr txBox="1">
            <a:spLocks noGrp="1"/>
          </p:cNvSpPr>
          <p:nvPr>
            <p:ph type="title"/>
          </p:nvPr>
        </p:nvSpPr>
        <p:spPr>
          <a:xfrm>
            <a:off x="1790700" y="712800"/>
            <a:ext cx="14706600" cy="1306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SzPts val="9500"/>
              <a:buNone/>
              <a:defRPr sz="9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6"/>
          <p:cNvSpPr txBox="1">
            <a:spLocks noGrp="1"/>
          </p:cNvSpPr>
          <p:nvPr>
            <p:ph type="body" idx="1"/>
          </p:nvPr>
        </p:nvSpPr>
        <p:spPr>
          <a:xfrm>
            <a:off x="1231500" y="7239000"/>
            <a:ext cx="3435600" cy="1905000"/>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640"/>
              </a:spcBef>
              <a:spcAft>
                <a:spcPts val="0"/>
              </a:spcAft>
              <a:buSzPts val="2000"/>
              <a:buChar char="•"/>
              <a:defRPr/>
            </a:lvl1pPr>
            <a:lvl2pPr marL="914400" lvl="1" indent="-355600" algn="l">
              <a:lnSpc>
                <a:spcPct val="100000"/>
              </a:lnSpc>
              <a:spcBef>
                <a:spcPts val="560"/>
              </a:spcBef>
              <a:spcAft>
                <a:spcPts val="0"/>
              </a:spcAft>
              <a:buSzPts val="2000"/>
              <a:buChar char="–"/>
              <a:defRPr/>
            </a:lvl2pPr>
            <a:lvl3pPr marL="1371600" lvl="2" indent="-355600" algn="l">
              <a:lnSpc>
                <a:spcPct val="100000"/>
              </a:lnSpc>
              <a:spcBef>
                <a:spcPts val="480"/>
              </a:spcBef>
              <a:spcAft>
                <a:spcPts val="0"/>
              </a:spcAft>
              <a:buSzPts val="2000"/>
              <a:buChar char="•"/>
              <a:defRPr/>
            </a:lvl3pPr>
            <a:lvl4pPr marL="1828800" lvl="3" indent="-355600" algn="l">
              <a:lnSpc>
                <a:spcPct val="100000"/>
              </a:lnSpc>
              <a:spcBef>
                <a:spcPts val="400"/>
              </a:spcBef>
              <a:spcAft>
                <a:spcPts val="0"/>
              </a:spcAft>
              <a:buSzPts val="2000"/>
              <a:buChar char="–"/>
              <a:defRPr/>
            </a:lvl4pPr>
            <a:lvl5pPr marL="2286000" lvl="4" indent="-355600" algn="l">
              <a:lnSpc>
                <a:spcPct val="100000"/>
              </a:lnSpc>
              <a:spcBef>
                <a:spcPts val="400"/>
              </a:spcBef>
              <a:spcAft>
                <a:spcPts val="0"/>
              </a:spcAft>
              <a:buSzPts val="2000"/>
              <a:buChar char="»"/>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76" name="Google Shape;76;p6"/>
          <p:cNvSpPr txBox="1">
            <a:spLocks noGrp="1"/>
          </p:cNvSpPr>
          <p:nvPr>
            <p:ph type="body" idx="2"/>
          </p:nvPr>
        </p:nvSpPr>
        <p:spPr>
          <a:xfrm>
            <a:off x="5361325" y="7239000"/>
            <a:ext cx="3435600" cy="1905000"/>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640"/>
              </a:spcBef>
              <a:spcAft>
                <a:spcPts val="0"/>
              </a:spcAft>
              <a:buSzPts val="2000"/>
              <a:buChar char="•"/>
              <a:defRPr/>
            </a:lvl1pPr>
            <a:lvl2pPr marL="914400" lvl="1" indent="-355600" algn="l">
              <a:lnSpc>
                <a:spcPct val="100000"/>
              </a:lnSpc>
              <a:spcBef>
                <a:spcPts val="560"/>
              </a:spcBef>
              <a:spcAft>
                <a:spcPts val="0"/>
              </a:spcAft>
              <a:buSzPts val="2000"/>
              <a:buChar char="–"/>
              <a:defRPr/>
            </a:lvl2pPr>
            <a:lvl3pPr marL="1371600" lvl="2" indent="-355600" algn="l">
              <a:lnSpc>
                <a:spcPct val="100000"/>
              </a:lnSpc>
              <a:spcBef>
                <a:spcPts val="480"/>
              </a:spcBef>
              <a:spcAft>
                <a:spcPts val="0"/>
              </a:spcAft>
              <a:buSzPts val="2000"/>
              <a:buChar char="•"/>
              <a:defRPr/>
            </a:lvl3pPr>
            <a:lvl4pPr marL="1828800" lvl="3" indent="-355600" algn="l">
              <a:lnSpc>
                <a:spcPct val="100000"/>
              </a:lnSpc>
              <a:spcBef>
                <a:spcPts val="400"/>
              </a:spcBef>
              <a:spcAft>
                <a:spcPts val="0"/>
              </a:spcAft>
              <a:buSzPts val="2000"/>
              <a:buChar char="–"/>
              <a:defRPr/>
            </a:lvl4pPr>
            <a:lvl5pPr marL="2286000" lvl="4" indent="-355600" algn="l">
              <a:lnSpc>
                <a:spcPct val="100000"/>
              </a:lnSpc>
              <a:spcBef>
                <a:spcPts val="400"/>
              </a:spcBef>
              <a:spcAft>
                <a:spcPts val="0"/>
              </a:spcAft>
              <a:buSzPts val="2000"/>
              <a:buChar char="»"/>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77" name="Google Shape;77;p6"/>
          <p:cNvSpPr txBox="1">
            <a:spLocks noGrp="1"/>
          </p:cNvSpPr>
          <p:nvPr>
            <p:ph type="body" idx="3"/>
          </p:nvPr>
        </p:nvSpPr>
        <p:spPr>
          <a:xfrm>
            <a:off x="9465563" y="7239000"/>
            <a:ext cx="3435600" cy="1905000"/>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640"/>
              </a:spcBef>
              <a:spcAft>
                <a:spcPts val="0"/>
              </a:spcAft>
              <a:buSzPts val="2000"/>
              <a:buChar char="•"/>
              <a:defRPr/>
            </a:lvl1pPr>
            <a:lvl2pPr marL="914400" lvl="1" indent="-355600" algn="l">
              <a:lnSpc>
                <a:spcPct val="100000"/>
              </a:lnSpc>
              <a:spcBef>
                <a:spcPts val="560"/>
              </a:spcBef>
              <a:spcAft>
                <a:spcPts val="0"/>
              </a:spcAft>
              <a:buSzPts val="2000"/>
              <a:buChar char="–"/>
              <a:defRPr/>
            </a:lvl2pPr>
            <a:lvl3pPr marL="1371600" lvl="2" indent="-355600" algn="l">
              <a:lnSpc>
                <a:spcPct val="100000"/>
              </a:lnSpc>
              <a:spcBef>
                <a:spcPts val="480"/>
              </a:spcBef>
              <a:spcAft>
                <a:spcPts val="0"/>
              </a:spcAft>
              <a:buSzPts val="2000"/>
              <a:buChar char="•"/>
              <a:defRPr/>
            </a:lvl3pPr>
            <a:lvl4pPr marL="1828800" lvl="3" indent="-355600" algn="l">
              <a:lnSpc>
                <a:spcPct val="100000"/>
              </a:lnSpc>
              <a:spcBef>
                <a:spcPts val="400"/>
              </a:spcBef>
              <a:spcAft>
                <a:spcPts val="0"/>
              </a:spcAft>
              <a:buSzPts val="2000"/>
              <a:buChar char="–"/>
              <a:defRPr/>
            </a:lvl4pPr>
            <a:lvl5pPr marL="2286000" lvl="4" indent="-355600" algn="l">
              <a:lnSpc>
                <a:spcPct val="100000"/>
              </a:lnSpc>
              <a:spcBef>
                <a:spcPts val="400"/>
              </a:spcBef>
              <a:spcAft>
                <a:spcPts val="0"/>
              </a:spcAft>
              <a:buSzPts val="2000"/>
              <a:buChar char="»"/>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78" name="Google Shape;78;p6"/>
          <p:cNvSpPr txBox="1">
            <a:spLocks noGrp="1"/>
          </p:cNvSpPr>
          <p:nvPr>
            <p:ph type="body" idx="4"/>
          </p:nvPr>
        </p:nvSpPr>
        <p:spPr>
          <a:xfrm>
            <a:off x="13620813" y="7239000"/>
            <a:ext cx="3435600" cy="1905000"/>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640"/>
              </a:spcBef>
              <a:spcAft>
                <a:spcPts val="0"/>
              </a:spcAft>
              <a:buSzPts val="2000"/>
              <a:buChar char="•"/>
              <a:defRPr/>
            </a:lvl1pPr>
            <a:lvl2pPr marL="914400" lvl="1" indent="-355600" algn="l">
              <a:lnSpc>
                <a:spcPct val="100000"/>
              </a:lnSpc>
              <a:spcBef>
                <a:spcPts val="560"/>
              </a:spcBef>
              <a:spcAft>
                <a:spcPts val="0"/>
              </a:spcAft>
              <a:buSzPts val="2000"/>
              <a:buChar char="–"/>
              <a:defRPr/>
            </a:lvl2pPr>
            <a:lvl3pPr marL="1371600" lvl="2" indent="-355600" algn="l">
              <a:lnSpc>
                <a:spcPct val="100000"/>
              </a:lnSpc>
              <a:spcBef>
                <a:spcPts val="480"/>
              </a:spcBef>
              <a:spcAft>
                <a:spcPts val="0"/>
              </a:spcAft>
              <a:buSzPts val="2000"/>
              <a:buChar char="•"/>
              <a:defRPr/>
            </a:lvl3pPr>
            <a:lvl4pPr marL="1828800" lvl="3" indent="-355600" algn="l">
              <a:lnSpc>
                <a:spcPct val="100000"/>
              </a:lnSpc>
              <a:spcBef>
                <a:spcPts val="400"/>
              </a:spcBef>
              <a:spcAft>
                <a:spcPts val="0"/>
              </a:spcAft>
              <a:buSzPts val="2000"/>
              <a:buChar char="–"/>
              <a:defRPr/>
            </a:lvl4pPr>
            <a:lvl5pPr marL="2286000" lvl="4" indent="-355600" algn="l">
              <a:lnSpc>
                <a:spcPct val="100000"/>
              </a:lnSpc>
              <a:spcBef>
                <a:spcPts val="400"/>
              </a:spcBef>
              <a:spcAft>
                <a:spcPts val="0"/>
              </a:spcAft>
              <a:buSzPts val="2000"/>
              <a:buChar char="»"/>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3">
  <p:cSld name="CUSTOM_2">
    <p:spTree>
      <p:nvGrpSpPr>
        <p:cNvPr id="1" name="Shape 79"/>
        <p:cNvGrpSpPr/>
        <p:nvPr/>
      </p:nvGrpSpPr>
      <p:grpSpPr>
        <a:xfrm>
          <a:off x="0" y="0"/>
          <a:ext cx="0" cy="0"/>
          <a:chOff x="0" y="0"/>
          <a:chExt cx="0" cy="0"/>
        </a:xfrm>
      </p:grpSpPr>
      <p:grpSp>
        <p:nvGrpSpPr>
          <p:cNvPr id="80" name="Google Shape;80;p7"/>
          <p:cNvGrpSpPr/>
          <p:nvPr/>
        </p:nvGrpSpPr>
        <p:grpSpPr>
          <a:xfrm rot="10800000">
            <a:off x="12246707" y="3285071"/>
            <a:ext cx="5445027" cy="6021085"/>
            <a:chOff x="0" y="-63809"/>
            <a:chExt cx="7260036" cy="8028114"/>
          </a:xfrm>
        </p:grpSpPr>
        <p:grpSp>
          <p:nvGrpSpPr>
            <p:cNvPr id="81" name="Google Shape;81;p7"/>
            <p:cNvGrpSpPr/>
            <p:nvPr/>
          </p:nvGrpSpPr>
          <p:grpSpPr>
            <a:xfrm>
              <a:off x="0" y="-63809"/>
              <a:ext cx="7260036" cy="4871586"/>
              <a:chOff x="0" y="-9525"/>
              <a:chExt cx="1083733" cy="727200"/>
            </a:xfrm>
          </p:grpSpPr>
          <p:sp>
            <p:nvSpPr>
              <p:cNvPr id="82" name="Google Shape;82;p7"/>
              <p:cNvSpPr/>
              <p:nvPr/>
            </p:nvSpPr>
            <p:spPr>
              <a:xfrm>
                <a:off x="0" y="0"/>
                <a:ext cx="1083733" cy="717591"/>
              </a:xfrm>
              <a:custGeom>
                <a:avLst/>
                <a:gdLst/>
                <a:ahLst/>
                <a:cxnLst/>
                <a:rect l="l" t="t" r="r" b="b"/>
                <a:pathLst>
                  <a:path w="1083733" h="717591" extrusionOk="0">
                    <a:moveTo>
                      <a:pt x="71092" y="0"/>
                    </a:moveTo>
                    <a:lnTo>
                      <a:pt x="1012641" y="0"/>
                    </a:lnTo>
                    <a:cubicBezTo>
                      <a:pt x="1031496" y="0"/>
                      <a:pt x="1049579" y="7490"/>
                      <a:pt x="1062911" y="20822"/>
                    </a:cubicBezTo>
                    <a:cubicBezTo>
                      <a:pt x="1076243" y="34155"/>
                      <a:pt x="1083733" y="52237"/>
                      <a:pt x="1083733" y="71092"/>
                    </a:cubicBezTo>
                    <a:lnTo>
                      <a:pt x="1083733" y="646500"/>
                    </a:lnTo>
                    <a:cubicBezTo>
                      <a:pt x="1083733" y="665354"/>
                      <a:pt x="1076243" y="683437"/>
                      <a:pt x="1062911" y="696769"/>
                    </a:cubicBezTo>
                    <a:cubicBezTo>
                      <a:pt x="1049579" y="710101"/>
                      <a:pt x="1031496" y="717591"/>
                      <a:pt x="1012641" y="717591"/>
                    </a:cubicBezTo>
                    <a:lnTo>
                      <a:pt x="71092" y="717591"/>
                    </a:lnTo>
                    <a:cubicBezTo>
                      <a:pt x="52237" y="717591"/>
                      <a:pt x="34155" y="710101"/>
                      <a:pt x="20822" y="696769"/>
                    </a:cubicBezTo>
                    <a:cubicBezTo>
                      <a:pt x="7490" y="683437"/>
                      <a:pt x="0" y="665354"/>
                      <a:pt x="0" y="646500"/>
                    </a:cubicBezTo>
                    <a:lnTo>
                      <a:pt x="0" y="71092"/>
                    </a:lnTo>
                    <a:cubicBezTo>
                      <a:pt x="0" y="52237"/>
                      <a:pt x="7490" y="34155"/>
                      <a:pt x="20822" y="20822"/>
                    </a:cubicBezTo>
                    <a:cubicBezTo>
                      <a:pt x="34155" y="7490"/>
                      <a:pt x="52237" y="0"/>
                      <a:pt x="71092" y="0"/>
                    </a:cubicBezTo>
                    <a:close/>
                  </a:path>
                </a:pathLst>
              </a:custGeom>
              <a:solidFill>
                <a:srgbClr val="9496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7"/>
              <p:cNvSpPr txBox="1"/>
              <p:nvPr/>
            </p:nvSpPr>
            <p:spPr>
              <a:xfrm>
                <a:off x="0" y="-9525"/>
                <a:ext cx="1083600" cy="727200"/>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4" name="Google Shape;84;p7"/>
            <p:cNvSpPr/>
            <p:nvPr/>
          </p:nvSpPr>
          <p:spPr>
            <a:xfrm>
              <a:off x="0" y="704287"/>
              <a:ext cx="7260018" cy="7260018"/>
            </a:xfrm>
            <a:custGeom>
              <a:avLst/>
              <a:gdLst/>
              <a:ahLst/>
              <a:cxnLst/>
              <a:rect l="l" t="t" r="r" b="b"/>
              <a:pathLst>
                <a:path w="7260018" h="7260018" extrusionOk="0">
                  <a:moveTo>
                    <a:pt x="0" y="0"/>
                  </a:moveTo>
                  <a:lnTo>
                    <a:pt x="7260018" y="0"/>
                  </a:lnTo>
                  <a:lnTo>
                    <a:pt x="7260018" y="7260018"/>
                  </a:lnTo>
                  <a:lnTo>
                    <a:pt x="0" y="7260018"/>
                  </a:lnTo>
                  <a:lnTo>
                    <a:pt x="0" y="0"/>
                  </a:lnTo>
                  <a:close/>
                </a:path>
              </a:pathLst>
            </a:custGeom>
            <a:blipFill rotWithShape="1">
              <a:blip r:embed="rId2">
                <a:alphaModFix/>
              </a:blip>
              <a:stretch>
                <a:fillRect/>
              </a:stretch>
            </a:blipFill>
            <a:ln>
              <a:noFill/>
            </a:ln>
          </p:spPr>
        </p:sp>
      </p:grpSp>
      <p:grpSp>
        <p:nvGrpSpPr>
          <p:cNvPr id="85" name="Google Shape;85;p7"/>
          <p:cNvGrpSpPr/>
          <p:nvPr/>
        </p:nvGrpSpPr>
        <p:grpSpPr>
          <a:xfrm rot="10800000">
            <a:off x="6421479" y="3285071"/>
            <a:ext cx="5445027" cy="6021085"/>
            <a:chOff x="0" y="-63809"/>
            <a:chExt cx="7260036" cy="8028114"/>
          </a:xfrm>
        </p:grpSpPr>
        <p:grpSp>
          <p:nvGrpSpPr>
            <p:cNvPr id="86" name="Google Shape;86;p7"/>
            <p:cNvGrpSpPr/>
            <p:nvPr/>
          </p:nvGrpSpPr>
          <p:grpSpPr>
            <a:xfrm>
              <a:off x="0" y="-63809"/>
              <a:ext cx="7260036" cy="4871586"/>
              <a:chOff x="0" y="-9525"/>
              <a:chExt cx="1083733" cy="727200"/>
            </a:xfrm>
          </p:grpSpPr>
          <p:sp>
            <p:nvSpPr>
              <p:cNvPr id="87" name="Google Shape;87;p7"/>
              <p:cNvSpPr/>
              <p:nvPr/>
            </p:nvSpPr>
            <p:spPr>
              <a:xfrm>
                <a:off x="0" y="0"/>
                <a:ext cx="1083733" cy="717591"/>
              </a:xfrm>
              <a:custGeom>
                <a:avLst/>
                <a:gdLst/>
                <a:ahLst/>
                <a:cxnLst/>
                <a:rect l="l" t="t" r="r" b="b"/>
                <a:pathLst>
                  <a:path w="1083733" h="717591" extrusionOk="0">
                    <a:moveTo>
                      <a:pt x="71092" y="0"/>
                    </a:moveTo>
                    <a:lnTo>
                      <a:pt x="1012641" y="0"/>
                    </a:lnTo>
                    <a:cubicBezTo>
                      <a:pt x="1031496" y="0"/>
                      <a:pt x="1049579" y="7490"/>
                      <a:pt x="1062911" y="20822"/>
                    </a:cubicBezTo>
                    <a:cubicBezTo>
                      <a:pt x="1076243" y="34155"/>
                      <a:pt x="1083733" y="52237"/>
                      <a:pt x="1083733" y="71092"/>
                    </a:cubicBezTo>
                    <a:lnTo>
                      <a:pt x="1083733" y="646500"/>
                    </a:lnTo>
                    <a:cubicBezTo>
                      <a:pt x="1083733" y="665354"/>
                      <a:pt x="1076243" y="683437"/>
                      <a:pt x="1062911" y="696769"/>
                    </a:cubicBezTo>
                    <a:cubicBezTo>
                      <a:pt x="1049579" y="710101"/>
                      <a:pt x="1031496" y="717591"/>
                      <a:pt x="1012641" y="717591"/>
                    </a:cubicBezTo>
                    <a:lnTo>
                      <a:pt x="71092" y="717591"/>
                    </a:lnTo>
                    <a:cubicBezTo>
                      <a:pt x="52237" y="717591"/>
                      <a:pt x="34155" y="710101"/>
                      <a:pt x="20822" y="696769"/>
                    </a:cubicBezTo>
                    <a:cubicBezTo>
                      <a:pt x="7490" y="683437"/>
                      <a:pt x="0" y="665354"/>
                      <a:pt x="0" y="646500"/>
                    </a:cubicBezTo>
                    <a:lnTo>
                      <a:pt x="0" y="71092"/>
                    </a:lnTo>
                    <a:cubicBezTo>
                      <a:pt x="0" y="52237"/>
                      <a:pt x="7490" y="34155"/>
                      <a:pt x="20822" y="20822"/>
                    </a:cubicBezTo>
                    <a:cubicBezTo>
                      <a:pt x="34155" y="7490"/>
                      <a:pt x="52237" y="0"/>
                      <a:pt x="71092" y="0"/>
                    </a:cubicBezTo>
                    <a:close/>
                  </a:path>
                </a:pathLst>
              </a:custGeom>
              <a:solidFill>
                <a:srgbClr val="9496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7"/>
              <p:cNvSpPr txBox="1"/>
              <p:nvPr/>
            </p:nvSpPr>
            <p:spPr>
              <a:xfrm>
                <a:off x="0" y="-9525"/>
                <a:ext cx="1083600" cy="727200"/>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9" name="Google Shape;89;p7"/>
            <p:cNvSpPr/>
            <p:nvPr/>
          </p:nvSpPr>
          <p:spPr>
            <a:xfrm>
              <a:off x="0" y="704287"/>
              <a:ext cx="7260018" cy="7260018"/>
            </a:xfrm>
            <a:custGeom>
              <a:avLst/>
              <a:gdLst/>
              <a:ahLst/>
              <a:cxnLst/>
              <a:rect l="l" t="t" r="r" b="b"/>
              <a:pathLst>
                <a:path w="7260018" h="7260018" extrusionOk="0">
                  <a:moveTo>
                    <a:pt x="0" y="0"/>
                  </a:moveTo>
                  <a:lnTo>
                    <a:pt x="7260018" y="0"/>
                  </a:lnTo>
                  <a:lnTo>
                    <a:pt x="7260018" y="7260018"/>
                  </a:lnTo>
                  <a:lnTo>
                    <a:pt x="0" y="7260018"/>
                  </a:lnTo>
                  <a:lnTo>
                    <a:pt x="0" y="0"/>
                  </a:lnTo>
                  <a:close/>
                </a:path>
              </a:pathLst>
            </a:custGeom>
            <a:blipFill rotWithShape="1">
              <a:blip r:embed="rId2">
                <a:alphaModFix/>
              </a:blip>
              <a:stretch>
                <a:fillRect/>
              </a:stretch>
            </a:blipFill>
            <a:ln>
              <a:noFill/>
            </a:ln>
          </p:spPr>
        </p:sp>
      </p:grpSp>
      <p:grpSp>
        <p:nvGrpSpPr>
          <p:cNvPr id="90" name="Google Shape;90;p7"/>
          <p:cNvGrpSpPr/>
          <p:nvPr/>
        </p:nvGrpSpPr>
        <p:grpSpPr>
          <a:xfrm rot="10800000">
            <a:off x="595466" y="3285071"/>
            <a:ext cx="5445027" cy="6021085"/>
            <a:chOff x="0" y="-63809"/>
            <a:chExt cx="7260036" cy="8028114"/>
          </a:xfrm>
        </p:grpSpPr>
        <p:grpSp>
          <p:nvGrpSpPr>
            <p:cNvPr id="91" name="Google Shape;91;p7"/>
            <p:cNvGrpSpPr/>
            <p:nvPr/>
          </p:nvGrpSpPr>
          <p:grpSpPr>
            <a:xfrm>
              <a:off x="0" y="-63809"/>
              <a:ext cx="7260036" cy="4871586"/>
              <a:chOff x="0" y="-9525"/>
              <a:chExt cx="1083733" cy="727200"/>
            </a:xfrm>
          </p:grpSpPr>
          <p:sp>
            <p:nvSpPr>
              <p:cNvPr id="92" name="Google Shape;92;p7"/>
              <p:cNvSpPr/>
              <p:nvPr/>
            </p:nvSpPr>
            <p:spPr>
              <a:xfrm>
                <a:off x="0" y="0"/>
                <a:ext cx="1083733" cy="717591"/>
              </a:xfrm>
              <a:custGeom>
                <a:avLst/>
                <a:gdLst/>
                <a:ahLst/>
                <a:cxnLst/>
                <a:rect l="l" t="t" r="r" b="b"/>
                <a:pathLst>
                  <a:path w="1083733" h="717591" extrusionOk="0">
                    <a:moveTo>
                      <a:pt x="71092" y="0"/>
                    </a:moveTo>
                    <a:lnTo>
                      <a:pt x="1012641" y="0"/>
                    </a:lnTo>
                    <a:cubicBezTo>
                      <a:pt x="1031496" y="0"/>
                      <a:pt x="1049579" y="7490"/>
                      <a:pt x="1062911" y="20822"/>
                    </a:cubicBezTo>
                    <a:cubicBezTo>
                      <a:pt x="1076243" y="34155"/>
                      <a:pt x="1083733" y="52237"/>
                      <a:pt x="1083733" y="71092"/>
                    </a:cubicBezTo>
                    <a:lnTo>
                      <a:pt x="1083733" y="646500"/>
                    </a:lnTo>
                    <a:cubicBezTo>
                      <a:pt x="1083733" y="665354"/>
                      <a:pt x="1076243" y="683437"/>
                      <a:pt x="1062911" y="696769"/>
                    </a:cubicBezTo>
                    <a:cubicBezTo>
                      <a:pt x="1049579" y="710101"/>
                      <a:pt x="1031496" y="717591"/>
                      <a:pt x="1012641" y="717591"/>
                    </a:cubicBezTo>
                    <a:lnTo>
                      <a:pt x="71092" y="717591"/>
                    </a:lnTo>
                    <a:cubicBezTo>
                      <a:pt x="52237" y="717591"/>
                      <a:pt x="34155" y="710101"/>
                      <a:pt x="20822" y="696769"/>
                    </a:cubicBezTo>
                    <a:cubicBezTo>
                      <a:pt x="7490" y="683437"/>
                      <a:pt x="0" y="665354"/>
                      <a:pt x="0" y="646500"/>
                    </a:cubicBezTo>
                    <a:lnTo>
                      <a:pt x="0" y="71092"/>
                    </a:lnTo>
                    <a:cubicBezTo>
                      <a:pt x="0" y="52237"/>
                      <a:pt x="7490" y="34155"/>
                      <a:pt x="20822" y="20822"/>
                    </a:cubicBezTo>
                    <a:cubicBezTo>
                      <a:pt x="34155" y="7490"/>
                      <a:pt x="52237" y="0"/>
                      <a:pt x="71092" y="0"/>
                    </a:cubicBezTo>
                    <a:close/>
                  </a:path>
                </a:pathLst>
              </a:custGeom>
              <a:solidFill>
                <a:srgbClr val="9496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7"/>
              <p:cNvSpPr txBox="1"/>
              <p:nvPr/>
            </p:nvSpPr>
            <p:spPr>
              <a:xfrm>
                <a:off x="0" y="-9525"/>
                <a:ext cx="1083600" cy="727200"/>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94" name="Google Shape;94;p7"/>
            <p:cNvSpPr/>
            <p:nvPr/>
          </p:nvSpPr>
          <p:spPr>
            <a:xfrm>
              <a:off x="0" y="704287"/>
              <a:ext cx="7260018" cy="7260018"/>
            </a:xfrm>
            <a:custGeom>
              <a:avLst/>
              <a:gdLst/>
              <a:ahLst/>
              <a:cxnLst/>
              <a:rect l="l" t="t" r="r" b="b"/>
              <a:pathLst>
                <a:path w="7260018" h="7260018" extrusionOk="0">
                  <a:moveTo>
                    <a:pt x="0" y="0"/>
                  </a:moveTo>
                  <a:lnTo>
                    <a:pt x="7260018" y="0"/>
                  </a:lnTo>
                  <a:lnTo>
                    <a:pt x="7260018" y="7260018"/>
                  </a:lnTo>
                  <a:lnTo>
                    <a:pt x="0" y="7260018"/>
                  </a:lnTo>
                  <a:lnTo>
                    <a:pt x="0" y="0"/>
                  </a:lnTo>
                  <a:close/>
                </a:path>
              </a:pathLst>
            </a:custGeom>
            <a:blipFill rotWithShape="1">
              <a:blip r:embed="rId2">
                <a:alphaModFix/>
              </a:blip>
              <a:stretch>
                <a:fillRect/>
              </a:stretch>
            </a:blipFill>
            <a:ln>
              <a:noFill/>
            </a:ln>
          </p:spPr>
        </p:sp>
      </p:grpSp>
      <p:sp>
        <p:nvSpPr>
          <p:cNvPr id="95" name="Google Shape;95;p7"/>
          <p:cNvSpPr txBox="1">
            <a:spLocks noGrp="1"/>
          </p:cNvSpPr>
          <p:nvPr>
            <p:ph type="title"/>
          </p:nvPr>
        </p:nvSpPr>
        <p:spPr>
          <a:xfrm>
            <a:off x="595425" y="6404200"/>
            <a:ext cx="5445000" cy="1306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rgbClr val="EDEBDF"/>
              </a:buClr>
              <a:buSzPts val="7150"/>
              <a:buNone/>
              <a:defRPr sz="7150">
                <a:solidFill>
                  <a:srgbClr val="EDEBDF"/>
                </a:solidFill>
              </a:defRPr>
            </a:lvl1pPr>
            <a:lvl2pPr lvl="1" algn="l">
              <a:lnSpc>
                <a:spcPct val="100000"/>
              </a:lnSpc>
              <a:spcBef>
                <a:spcPts val="0"/>
              </a:spcBef>
              <a:spcAft>
                <a:spcPts val="0"/>
              </a:spcAft>
              <a:buClr>
                <a:srgbClr val="EDEBDF"/>
              </a:buClr>
              <a:buSzPts val="1400"/>
              <a:buNone/>
              <a:defRPr>
                <a:solidFill>
                  <a:srgbClr val="EDEBDF"/>
                </a:solidFill>
              </a:defRPr>
            </a:lvl2pPr>
            <a:lvl3pPr lvl="2" algn="l">
              <a:lnSpc>
                <a:spcPct val="100000"/>
              </a:lnSpc>
              <a:spcBef>
                <a:spcPts val="0"/>
              </a:spcBef>
              <a:spcAft>
                <a:spcPts val="0"/>
              </a:spcAft>
              <a:buClr>
                <a:srgbClr val="EDEBDF"/>
              </a:buClr>
              <a:buSzPts val="1400"/>
              <a:buNone/>
              <a:defRPr>
                <a:solidFill>
                  <a:srgbClr val="EDEBDF"/>
                </a:solidFill>
              </a:defRPr>
            </a:lvl3pPr>
            <a:lvl4pPr lvl="3" algn="l">
              <a:lnSpc>
                <a:spcPct val="100000"/>
              </a:lnSpc>
              <a:spcBef>
                <a:spcPts val="0"/>
              </a:spcBef>
              <a:spcAft>
                <a:spcPts val="0"/>
              </a:spcAft>
              <a:buClr>
                <a:srgbClr val="EDEBDF"/>
              </a:buClr>
              <a:buSzPts val="1400"/>
              <a:buNone/>
              <a:defRPr>
                <a:solidFill>
                  <a:srgbClr val="EDEBDF"/>
                </a:solidFill>
              </a:defRPr>
            </a:lvl4pPr>
            <a:lvl5pPr lvl="4" algn="l">
              <a:lnSpc>
                <a:spcPct val="100000"/>
              </a:lnSpc>
              <a:spcBef>
                <a:spcPts val="0"/>
              </a:spcBef>
              <a:spcAft>
                <a:spcPts val="0"/>
              </a:spcAft>
              <a:buClr>
                <a:srgbClr val="EDEBDF"/>
              </a:buClr>
              <a:buSzPts val="1400"/>
              <a:buNone/>
              <a:defRPr>
                <a:solidFill>
                  <a:srgbClr val="EDEBDF"/>
                </a:solidFill>
              </a:defRPr>
            </a:lvl5pPr>
            <a:lvl6pPr lvl="5" algn="l">
              <a:lnSpc>
                <a:spcPct val="100000"/>
              </a:lnSpc>
              <a:spcBef>
                <a:spcPts val="0"/>
              </a:spcBef>
              <a:spcAft>
                <a:spcPts val="0"/>
              </a:spcAft>
              <a:buClr>
                <a:srgbClr val="EDEBDF"/>
              </a:buClr>
              <a:buSzPts val="1400"/>
              <a:buNone/>
              <a:defRPr>
                <a:solidFill>
                  <a:srgbClr val="EDEBDF"/>
                </a:solidFill>
              </a:defRPr>
            </a:lvl6pPr>
            <a:lvl7pPr lvl="6" algn="l">
              <a:lnSpc>
                <a:spcPct val="100000"/>
              </a:lnSpc>
              <a:spcBef>
                <a:spcPts val="0"/>
              </a:spcBef>
              <a:spcAft>
                <a:spcPts val="0"/>
              </a:spcAft>
              <a:buClr>
                <a:srgbClr val="EDEBDF"/>
              </a:buClr>
              <a:buSzPts val="1400"/>
              <a:buNone/>
              <a:defRPr>
                <a:solidFill>
                  <a:srgbClr val="EDEBDF"/>
                </a:solidFill>
              </a:defRPr>
            </a:lvl7pPr>
            <a:lvl8pPr lvl="7" algn="l">
              <a:lnSpc>
                <a:spcPct val="100000"/>
              </a:lnSpc>
              <a:spcBef>
                <a:spcPts val="0"/>
              </a:spcBef>
              <a:spcAft>
                <a:spcPts val="0"/>
              </a:spcAft>
              <a:buClr>
                <a:srgbClr val="EDEBDF"/>
              </a:buClr>
              <a:buSzPts val="1400"/>
              <a:buNone/>
              <a:defRPr>
                <a:solidFill>
                  <a:srgbClr val="EDEBDF"/>
                </a:solidFill>
              </a:defRPr>
            </a:lvl8pPr>
            <a:lvl9pPr lvl="8" algn="l">
              <a:lnSpc>
                <a:spcPct val="100000"/>
              </a:lnSpc>
              <a:spcBef>
                <a:spcPts val="0"/>
              </a:spcBef>
              <a:spcAft>
                <a:spcPts val="0"/>
              </a:spcAft>
              <a:buClr>
                <a:srgbClr val="EDEBDF"/>
              </a:buClr>
              <a:buSzPts val="1400"/>
              <a:buNone/>
              <a:defRPr>
                <a:solidFill>
                  <a:srgbClr val="EDEBDF"/>
                </a:solidFill>
              </a:defRPr>
            </a:lvl9pPr>
          </a:lstStyle>
          <a:p>
            <a:endParaRPr/>
          </a:p>
        </p:txBody>
      </p:sp>
      <p:sp>
        <p:nvSpPr>
          <p:cNvPr id="96" name="Google Shape;96;p7"/>
          <p:cNvSpPr txBox="1">
            <a:spLocks noGrp="1"/>
          </p:cNvSpPr>
          <p:nvPr>
            <p:ph type="title" idx="2"/>
          </p:nvPr>
        </p:nvSpPr>
        <p:spPr>
          <a:xfrm>
            <a:off x="6421475" y="6404200"/>
            <a:ext cx="5445000" cy="1306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rgbClr val="EDEBDF"/>
              </a:buClr>
              <a:buSzPts val="7150"/>
              <a:buNone/>
              <a:defRPr sz="7150">
                <a:solidFill>
                  <a:srgbClr val="EDEBDF"/>
                </a:solidFill>
              </a:defRPr>
            </a:lvl1pPr>
            <a:lvl2pPr lvl="1" algn="l">
              <a:lnSpc>
                <a:spcPct val="100000"/>
              </a:lnSpc>
              <a:spcBef>
                <a:spcPts val="0"/>
              </a:spcBef>
              <a:spcAft>
                <a:spcPts val="0"/>
              </a:spcAft>
              <a:buClr>
                <a:srgbClr val="EDEBDF"/>
              </a:buClr>
              <a:buSzPts val="1400"/>
              <a:buNone/>
              <a:defRPr>
                <a:solidFill>
                  <a:srgbClr val="EDEBDF"/>
                </a:solidFill>
              </a:defRPr>
            </a:lvl2pPr>
            <a:lvl3pPr lvl="2" algn="l">
              <a:lnSpc>
                <a:spcPct val="100000"/>
              </a:lnSpc>
              <a:spcBef>
                <a:spcPts val="0"/>
              </a:spcBef>
              <a:spcAft>
                <a:spcPts val="0"/>
              </a:spcAft>
              <a:buClr>
                <a:srgbClr val="EDEBDF"/>
              </a:buClr>
              <a:buSzPts val="1400"/>
              <a:buNone/>
              <a:defRPr>
                <a:solidFill>
                  <a:srgbClr val="EDEBDF"/>
                </a:solidFill>
              </a:defRPr>
            </a:lvl3pPr>
            <a:lvl4pPr lvl="3" algn="l">
              <a:lnSpc>
                <a:spcPct val="100000"/>
              </a:lnSpc>
              <a:spcBef>
                <a:spcPts val="0"/>
              </a:spcBef>
              <a:spcAft>
                <a:spcPts val="0"/>
              </a:spcAft>
              <a:buClr>
                <a:srgbClr val="EDEBDF"/>
              </a:buClr>
              <a:buSzPts val="1400"/>
              <a:buNone/>
              <a:defRPr>
                <a:solidFill>
                  <a:srgbClr val="EDEBDF"/>
                </a:solidFill>
              </a:defRPr>
            </a:lvl4pPr>
            <a:lvl5pPr lvl="4" algn="l">
              <a:lnSpc>
                <a:spcPct val="100000"/>
              </a:lnSpc>
              <a:spcBef>
                <a:spcPts val="0"/>
              </a:spcBef>
              <a:spcAft>
                <a:spcPts val="0"/>
              </a:spcAft>
              <a:buClr>
                <a:srgbClr val="EDEBDF"/>
              </a:buClr>
              <a:buSzPts val="1400"/>
              <a:buNone/>
              <a:defRPr>
                <a:solidFill>
                  <a:srgbClr val="EDEBDF"/>
                </a:solidFill>
              </a:defRPr>
            </a:lvl5pPr>
            <a:lvl6pPr lvl="5" algn="l">
              <a:lnSpc>
                <a:spcPct val="100000"/>
              </a:lnSpc>
              <a:spcBef>
                <a:spcPts val="0"/>
              </a:spcBef>
              <a:spcAft>
                <a:spcPts val="0"/>
              </a:spcAft>
              <a:buClr>
                <a:srgbClr val="EDEBDF"/>
              </a:buClr>
              <a:buSzPts val="1400"/>
              <a:buNone/>
              <a:defRPr>
                <a:solidFill>
                  <a:srgbClr val="EDEBDF"/>
                </a:solidFill>
              </a:defRPr>
            </a:lvl6pPr>
            <a:lvl7pPr lvl="6" algn="l">
              <a:lnSpc>
                <a:spcPct val="100000"/>
              </a:lnSpc>
              <a:spcBef>
                <a:spcPts val="0"/>
              </a:spcBef>
              <a:spcAft>
                <a:spcPts val="0"/>
              </a:spcAft>
              <a:buClr>
                <a:srgbClr val="EDEBDF"/>
              </a:buClr>
              <a:buSzPts val="1400"/>
              <a:buNone/>
              <a:defRPr>
                <a:solidFill>
                  <a:srgbClr val="EDEBDF"/>
                </a:solidFill>
              </a:defRPr>
            </a:lvl7pPr>
            <a:lvl8pPr lvl="7" algn="l">
              <a:lnSpc>
                <a:spcPct val="100000"/>
              </a:lnSpc>
              <a:spcBef>
                <a:spcPts val="0"/>
              </a:spcBef>
              <a:spcAft>
                <a:spcPts val="0"/>
              </a:spcAft>
              <a:buClr>
                <a:srgbClr val="EDEBDF"/>
              </a:buClr>
              <a:buSzPts val="1400"/>
              <a:buNone/>
              <a:defRPr>
                <a:solidFill>
                  <a:srgbClr val="EDEBDF"/>
                </a:solidFill>
              </a:defRPr>
            </a:lvl8pPr>
            <a:lvl9pPr lvl="8" algn="l">
              <a:lnSpc>
                <a:spcPct val="100000"/>
              </a:lnSpc>
              <a:spcBef>
                <a:spcPts val="0"/>
              </a:spcBef>
              <a:spcAft>
                <a:spcPts val="0"/>
              </a:spcAft>
              <a:buClr>
                <a:srgbClr val="EDEBDF"/>
              </a:buClr>
              <a:buSzPts val="1400"/>
              <a:buNone/>
              <a:defRPr>
                <a:solidFill>
                  <a:srgbClr val="EDEBDF"/>
                </a:solidFill>
              </a:defRPr>
            </a:lvl9pPr>
          </a:lstStyle>
          <a:p>
            <a:endParaRPr/>
          </a:p>
        </p:txBody>
      </p:sp>
      <p:sp>
        <p:nvSpPr>
          <p:cNvPr id="97" name="Google Shape;97;p7"/>
          <p:cNvSpPr txBox="1">
            <a:spLocks noGrp="1"/>
          </p:cNvSpPr>
          <p:nvPr>
            <p:ph type="title" idx="3"/>
          </p:nvPr>
        </p:nvSpPr>
        <p:spPr>
          <a:xfrm>
            <a:off x="12247475" y="6404200"/>
            <a:ext cx="5445000" cy="1306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rgbClr val="EDEBDF"/>
              </a:buClr>
              <a:buSzPts val="7150"/>
              <a:buNone/>
              <a:defRPr sz="7150">
                <a:solidFill>
                  <a:srgbClr val="EDEBDF"/>
                </a:solidFill>
              </a:defRPr>
            </a:lvl1pPr>
            <a:lvl2pPr lvl="1" algn="l">
              <a:lnSpc>
                <a:spcPct val="100000"/>
              </a:lnSpc>
              <a:spcBef>
                <a:spcPts val="0"/>
              </a:spcBef>
              <a:spcAft>
                <a:spcPts val="0"/>
              </a:spcAft>
              <a:buClr>
                <a:srgbClr val="EDEBDF"/>
              </a:buClr>
              <a:buSzPts val="1400"/>
              <a:buNone/>
              <a:defRPr>
                <a:solidFill>
                  <a:srgbClr val="EDEBDF"/>
                </a:solidFill>
              </a:defRPr>
            </a:lvl2pPr>
            <a:lvl3pPr lvl="2" algn="l">
              <a:lnSpc>
                <a:spcPct val="100000"/>
              </a:lnSpc>
              <a:spcBef>
                <a:spcPts val="0"/>
              </a:spcBef>
              <a:spcAft>
                <a:spcPts val="0"/>
              </a:spcAft>
              <a:buClr>
                <a:srgbClr val="EDEBDF"/>
              </a:buClr>
              <a:buSzPts val="1400"/>
              <a:buNone/>
              <a:defRPr>
                <a:solidFill>
                  <a:srgbClr val="EDEBDF"/>
                </a:solidFill>
              </a:defRPr>
            </a:lvl3pPr>
            <a:lvl4pPr lvl="3" algn="l">
              <a:lnSpc>
                <a:spcPct val="100000"/>
              </a:lnSpc>
              <a:spcBef>
                <a:spcPts val="0"/>
              </a:spcBef>
              <a:spcAft>
                <a:spcPts val="0"/>
              </a:spcAft>
              <a:buClr>
                <a:srgbClr val="EDEBDF"/>
              </a:buClr>
              <a:buSzPts val="1400"/>
              <a:buNone/>
              <a:defRPr>
                <a:solidFill>
                  <a:srgbClr val="EDEBDF"/>
                </a:solidFill>
              </a:defRPr>
            </a:lvl4pPr>
            <a:lvl5pPr lvl="4" algn="l">
              <a:lnSpc>
                <a:spcPct val="100000"/>
              </a:lnSpc>
              <a:spcBef>
                <a:spcPts val="0"/>
              </a:spcBef>
              <a:spcAft>
                <a:spcPts val="0"/>
              </a:spcAft>
              <a:buClr>
                <a:srgbClr val="EDEBDF"/>
              </a:buClr>
              <a:buSzPts val="1400"/>
              <a:buNone/>
              <a:defRPr>
                <a:solidFill>
                  <a:srgbClr val="EDEBDF"/>
                </a:solidFill>
              </a:defRPr>
            </a:lvl5pPr>
            <a:lvl6pPr lvl="5" algn="l">
              <a:lnSpc>
                <a:spcPct val="100000"/>
              </a:lnSpc>
              <a:spcBef>
                <a:spcPts val="0"/>
              </a:spcBef>
              <a:spcAft>
                <a:spcPts val="0"/>
              </a:spcAft>
              <a:buClr>
                <a:srgbClr val="EDEBDF"/>
              </a:buClr>
              <a:buSzPts val="1400"/>
              <a:buNone/>
              <a:defRPr>
                <a:solidFill>
                  <a:srgbClr val="EDEBDF"/>
                </a:solidFill>
              </a:defRPr>
            </a:lvl6pPr>
            <a:lvl7pPr lvl="6" algn="l">
              <a:lnSpc>
                <a:spcPct val="100000"/>
              </a:lnSpc>
              <a:spcBef>
                <a:spcPts val="0"/>
              </a:spcBef>
              <a:spcAft>
                <a:spcPts val="0"/>
              </a:spcAft>
              <a:buClr>
                <a:srgbClr val="EDEBDF"/>
              </a:buClr>
              <a:buSzPts val="1400"/>
              <a:buNone/>
              <a:defRPr>
                <a:solidFill>
                  <a:srgbClr val="EDEBDF"/>
                </a:solidFill>
              </a:defRPr>
            </a:lvl7pPr>
            <a:lvl8pPr lvl="7" algn="l">
              <a:lnSpc>
                <a:spcPct val="100000"/>
              </a:lnSpc>
              <a:spcBef>
                <a:spcPts val="0"/>
              </a:spcBef>
              <a:spcAft>
                <a:spcPts val="0"/>
              </a:spcAft>
              <a:buClr>
                <a:srgbClr val="EDEBDF"/>
              </a:buClr>
              <a:buSzPts val="1400"/>
              <a:buNone/>
              <a:defRPr>
                <a:solidFill>
                  <a:srgbClr val="EDEBDF"/>
                </a:solidFill>
              </a:defRPr>
            </a:lvl8pPr>
            <a:lvl9pPr lvl="8" algn="l">
              <a:lnSpc>
                <a:spcPct val="100000"/>
              </a:lnSpc>
              <a:spcBef>
                <a:spcPts val="0"/>
              </a:spcBef>
              <a:spcAft>
                <a:spcPts val="0"/>
              </a:spcAft>
              <a:buClr>
                <a:srgbClr val="EDEBDF"/>
              </a:buClr>
              <a:buSzPts val="1400"/>
              <a:buNone/>
              <a:defRPr>
                <a:solidFill>
                  <a:srgbClr val="EDEBDF"/>
                </a:solidFill>
              </a:defRPr>
            </a:lvl9pPr>
          </a:lstStyle>
          <a:p>
            <a:endParaRPr/>
          </a:p>
        </p:txBody>
      </p:sp>
      <p:sp>
        <p:nvSpPr>
          <p:cNvPr id="98" name="Google Shape;98;p7"/>
          <p:cNvSpPr txBox="1">
            <a:spLocks noGrp="1"/>
          </p:cNvSpPr>
          <p:nvPr>
            <p:ph type="title" idx="4"/>
          </p:nvPr>
        </p:nvSpPr>
        <p:spPr>
          <a:xfrm>
            <a:off x="1790700" y="712800"/>
            <a:ext cx="14706600" cy="1306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SzPts val="9500"/>
              <a:buNone/>
              <a:defRPr sz="9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7"/>
          <p:cNvSpPr txBox="1">
            <a:spLocks noGrp="1"/>
          </p:cNvSpPr>
          <p:nvPr>
            <p:ph type="body" idx="1"/>
          </p:nvPr>
        </p:nvSpPr>
        <p:spPr>
          <a:xfrm>
            <a:off x="1711575" y="7932225"/>
            <a:ext cx="3212700" cy="1905000"/>
          </a:xfrm>
          <a:prstGeom prst="rect">
            <a:avLst/>
          </a:prstGeom>
          <a:noFill/>
          <a:ln>
            <a:noFill/>
          </a:ln>
        </p:spPr>
        <p:txBody>
          <a:bodyPr spcFirstLastPara="1" wrap="square" lIns="91425" tIns="45700" rIns="91425" bIns="45700" anchor="t" anchorCtr="0">
            <a:normAutofit/>
          </a:bodyPr>
          <a:lstStyle>
            <a:lvl1pPr marL="457200" lvl="0" indent="-415925" algn="ctr">
              <a:lnSpc>
                <a:spcPct val="100000"/>
              </a:lnSpc>
              <a:spcBef>
                <a:spcPts val="640"/>
              </a:spcBef>
              <a:spcAft>
                <a:spcPts val="0"/>
              </a:spcAft>
              <a:buClr>
                <a:srgbClr val="444738"/>
              </a:buClr>
              <a:buSzPts val="2950"/>
              <a:buChar char="•"/>
              <a:defRPr sz="2950">
                <a:solidFill>
                  <a:srgbClr val="444738"/>
                </a:solidFill>
              </a:defRPr>
            </a:lvl1pPr>
            <a:lvl2pPr marL="914400" lvl="1" indent="-415925" algn="ctr">
              <a:lnSpc>
                <a:spcPct val="100000"/>
              </a:lnSpc>
              <a:spcBef>
                <a:spcPts val="560"/>
              </a:spcBef>
              <a:spcAft>
                <a:spcPts val="0"/>
              </a:spcAft>
              <a:buClr>
                <a:srgbClr val="444738"/>
              </a:buClr>
              <a:buSzPts val="2950"/>
              <a:buChar char="–"/>
              <a:defRPr sz="2950">
                <a:solidFill>
                  <a:srgbClr val="444738"/>
                </a:solidFill>
              </a:defRPr>
            </a:lvl2pPr>
            <a:lvl3pPr marL="1371600" lvl="2" indent="-415925" algn="ctr">
              <a:lnSpc>
                <a:spcPct val="100000"/>
              </a:lnSpc>
              <a:spcBef>
                <a:spcPts val="480"/>
              </a:spcBef>
              <a:spcAft>
                <a:spcPts val="0"/>
              </a:spcAft>
              <a:buClr>
                <a:srgbClr val="444738"/>
              </a:buClr>
              <a:buSzPts val="2950"/>
              <a:buChar char="•"/>
              <a:defRPr sz="2950">
                <a:solidFill>
                  <a:srgbClr val="444738"/>
                </a:solidFill>
              </a:defRPr>
            </a:lvl3pPr>
            <a:lvl4pPr marL="1828800" lvl="3" indent="-415925" algn="ctr">
              <a:lnSpc>
                <a:spcPct val="100000"/>
              </a:lnSpc>
              <a:spcBef>
                <a:spcPts val="400"/>
              </a:spcBef>
              <a:spcAft>
                <a:spcPts val="0"/>
              </a:spcAft>
              <a:buClr>
                <a:srgbClr val="444738"/>
              </a:buClr>
              <a:buSzPts val="2950"/>
              <a:buChar char="–"/>
              <a:defRPr sz="2950">
                <a:solidFill>
                  <a:srgbClr val="444738"/>
                </a:solidFill>
              </a:defRPr>
            </a:lvl4pPr>
            <a:lvl5pPr marL="2286000" lvl="4" indent="-415925" algn="ctr">
              <a:lnSpc>
                <a:spcPct val="100000"/>
              </a:lnSpc>
              <a:spcBef>
                <a:spcPts val="400"/>
              </a:spcBef>
              <a:spcAft>
                <a:spcPts val="0"/>
              </a:spcAft>
              <a:buClr>
                <a:srgbClr val="444738"/>
              </a:buClr>
              <a:buSzPts val="2950"/>
              <a:buChar char="»"/>
              <a:defRPr sz="2950">
                <a:solidFill>
                  <a:srgbClr val="444738"/>
                </a:solidFill>
              </a:defRPr>
            </a:lvl5pPr>
            <a:lvl6pPr marL="2743200" lvl="5" indent="-415925" algn="ctr">
              <a:lnSpc>
                <a:spcPct val="100000"/>
              </a:lnSpc>
              <a:spcBef>
                <a:spcPts val="400"/>
              </a:spcBef>
              <a:spcAft>
                <a:spcPts val="0"/>
              </a:spcAft>
              <a:buClr>
                <a:srgbClr val="444738"/>
              </a:buClr>
              <a:buSzPts val="2950"/>
              <a:buChar char="•"/>
              <a:defRPr sz="2950">
                <a:solidFill>
                  <a:srgbClr val="444738"/>
                </a:solidFill>
              </a:defRPr>
            </a:lvl6pPr>
            <a:lvl7pPr marL="3200400" lvl="6" indent="-415925" algn="ctr">
              <a:lnSpc>
                <a:spcPct val="100000"/>
              </a:lnSpc>
              <a:spcBef>
                <a:spcPts val="400"/>
              </a:spcBef>
              <a:spcAft>
                <a:spcPts val="0"/>
              </a:spcAft>
              <a:buClr>
                <a:srgbClr val="444738"/>
              </a:buClr>
              <a:buSzPts val="2950"/>
              <a:buChar char="•"/>
              <a:defRPr sz="2950">
                <a:solidFill>
                  <a:srgbClr val="444738"/>
                </a:solidFill>
              </a:defRPr>
            </a:lvl7pPr>
            <a:lvl8pPr marL="3657600" lvl="7" indent="-415925" algn="ctr">
              <a:lnSpc>
                <a:spcPct val="100000"/>
              </a:lnSpc>
              <a:spcBef>
                <a:spcPts val="400"/>
              </a:spcBef>
              <a:spcAft>
                <a:spcPts val="0"/>
              </a:spcAft>
              <a:buClr>
                <a:srgbClr val="444738"/>
              </a:buClr>
              <a:buSzPts val="2950"/>
              <a:buChar char="•"/>
              <a:defRPr sz="2950">
                <a:solidFill>
                  <a:srgbClr val="444738"/>
                </a:solidFill>
              </a:defRPr>
            </a:lvl8pPr>
            <a:lvl9pPr marL="4114800" lvl="8" indent="-415925" algn="ctr">
              <a:lnSpc>
                <a:spcPct val="100000"/>
              </a:lnSpc>
              <a:spcBef>
                <a:spcPts val="400"/>
              </a:spcBef>
              <a:spcAft>
                <a:spcPts val="0"/>
              </a:spcAft>
              <a:buClr>
                <a:srgbClr val="444738"/>
              </a:buClr>
              <a:buSzPts val="2950"/>
              <a:buChar char="•"/>
              <a:defRPr sz="2950">
                <a:solidFill>
                  <a:srgbClr val="444738"/>
                </a:solidFill>
              </a:defRPr>
            </a:lvl9pPr>
          </a:lstStyle>
          <a:p>
            <a:endParaRPr/>
          </a:p>
        </p:txBody>
      </p:sp>
      <p:sp>
        <p:nvSpPr>
          <p:cNvPr id="100" name="Google Shape;100;p7"/>
          <p:cNvSpPr txBox="1">
            <a:spLocks noGrp="1"/>
          </p:cNvSpPr>
          <p:nvPr>
            <p:ph type="subTitle" idx="5"/>
          </p:nvPr>
        </p:nvSpPr>
        <p:spPr>
          <a:xfrm>
            <a:off x="772798" y="5730875"/>
            <a:ext cx="5091900" cy="680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640"/>
              </a:spcBef>
              <a:spcAft>
                <a:spcPts val="0"/>
              </a:spcAft>
              <a:buClr>
                <a:srgbClr val="444738"/>
              </a:buClr>
              <a:buSzPts val="2950"/>
              <a:buNone/>
              <a:defRPr sz="2950" b="1">
                <a:solidFill>
                  <a:srgbClr val="444738"/>
                </a:solidFill>
              </a:defRPr>
            </a:lvl1pPr>
            <a:lvl2pPr lvl="1" algn="l">
              <a:lnSpc>
                <a:spcPct val="100000"/>
              </a:lnSpc>
              <a:spcBef>
                <a:spcPts val="560"/>
              </a:spcBef>
              <a:spcAft>
                <a:spcPts val="0"/>
              </a:spcAft>
              <a:buSzPts val="2000"/>
              <a:buNone/>
              <a:defRPr/>
            </a:lvl2pPr>
            <a:lvl3pPr lvl="2" algn="l">
              <a:lnSpc>
                <a:spcPct val="100000"/>
              </a:lnSpc>
              <a:spcBef>
                <a:spcPts val="480"/>
              </a:spcBef>
              <a:spcAft>
                <a:spcPts val="0"/>
              </a:spcAft>
              <a:buSzPts val="2000"/>
              <a:buNone/>
              <a:defRPr/>
            </a:lvl3pPr>
            <a:lvl4pPr lvl="3" algn="l">
              <a:lnSpc>
                <a:spcPct val="100000"/>
              </a:lnSpc>
              <a:spcBef>
                <a:spcPts val="400"/>
              </a:spcBef>
              <a:spcAft>
                <a:spcPts val="0"/>
              </a:spcAft>
              <a:buSzPts val="2000"/>
              <a:buNone/>
              <a:defRPr/>
            </a:lvl4pPr>
            <a:lvl5pPr lvl="4" algn="l">
              <a:lnSpc>
                <a:spcPct val="100000"/>
              </a:lnSpc>
              <a:spcBef>
                <a:spcPts val="400"/>
              </a:spcBef>
              <a:spcAft>
                <a:spcPts val="0"/>
              </a:spcAft>
              <a:buSzPts val="2000"/>
              <a:buNone/>
              <a:defRPr/>
            </a:lvl5pPr>
            <a:lvl6pPr lvl="5" algn="l">
              <a:lnSpc>
                <a:spcPct val="100000"/>
              </a:lnSpc>
              <a:spcBef>
                <a:spcPts val="400"/>
              </a:spcBef>
              <a:spcAft>
                <a:spcPts val="0"/>
              </a:spcAft>
              <a:buSzPts val="2000"/>
              <a:buNone/>
              <a:defRPr/>
            </a:lvl6pPr>
            <a:lvl7pPr lvl="6" algn="l">
              <a:lnSpc>
                <a:spcPct val="100000"/>
              </a:lnSpc>
              <a:spcBef>
                <a:spcPts val="400"/>
              </a:spcBef>
              <a:spcAft>
                <a:spcPts val="0"/>
              </a:spcAft>
              <a:buSzPts val="2000"/>
              <a:buNone/>
              <a:defRPr/>
            </a:lvl7pPr>
            <a:lvl8pPr lvl="7" algn="l">
              <a:lnSpc>
                <a:spcPct val="100000"/>
              </a:lnSpc>
              <a:spcBef>
                <a:spcPts val="400"/>
              </a:spcBef>
              <a:spcAft>
                <a:spcPts val="0"/>
              </a:spcAft>
              <a:buSzPts val="2000"/>
              <a:buNone/>
              <a:defRPr/>
            </a:lvl8pPr>
            <a:lvl9pPr lvl="8" algn="l">
              <a:lnSpc>
                <a:spcPct val="100000"/>
              </a:lnSpc>
              <a:spcBef>
                <a:spcPts val="400"/>
              </a:spcBef>
              <a:spcAft>
                <a:spcPts val="0"/>
              </a:spcAft>
              <a:buSzPts val="2000"/>
              <a:buNone/>
              <a:defRPr/>
            </a:lvl9pPr>
          </a:lstStyle>
          <a:p>
            <a:endParaRPr/>
          </a:p>
        </p:txBody>
      </p:sp>
      <p:sp>
        <p:nvSpPr>
          <p:cNvPr id="101" name="Google Shape;101;p7"/>
          <p:cNvSpPr txBox="1">
            <a:spLocks noGrp="1"/>
          </p:cNvSpPr>
          <p:nvPr>
            <p:ph type="body" idx="6"/>
          </p:nvPr>
        </p:nvSpPr>
        <p:spPr>
          <a:xfrm>
            <a:off x="7537620" y="7932225"/>
            <a:ext cx="3212700" cy="1905000"/>
          </a:xfrm>
          <a:prstGeom prst="rect">
            <a:avLst/>
          </a:prstGeom>
          <a:noFill/>
          <a:ln>
            <a:noFill/>
          </a:ln>
        </p:spPr>
        <p:txBody>
          <a:bodyPr spcFirstLastPara="1" wrap="square" lIns="91425" tIns="45700" rIns="91425" bIns="45700" anchor="t" anchorCtr="0">
            <a:normAutofit/>
          </a:bodyPr>
          <a:lstStyle>
            <a:lvl1pPr marL="457200" lvl="0" indent="-415925" algn="ctr">
              <a:lnSpc>
                <a:spcPct val="100000"/>
              </a:lnSpc>
              <a:spcBef>
                <a:spcPts val="640"/>
              </a:spcBef>
              <a:spcAft>
                <a:spcPts val="0"/>
              </a:spcAft>
              <a:buClr>
                <a:srgbClr val="444738"/>
              </a:buClr>
              <a:buSzPts val="2950"/>
              <a:buChar char="•"/>
              <a:defRPr sz="2950">
                <a:solidFill>
                  <a:srgbClr val="444738"/>
                </a:solidFill>
              </a:defRPr>
            </a:lvl1pPr>
            <a:lvl2pPr marL="914400" lvl="1" indent="-415925" algn="ctr">
              <a:lnSpc>
                <a:spcPct val="100000"/>
              </a:lnSpc>
              <a:spcBef>
                <a:spcPts val="560"/>
              </a:spcBef>
              <a:spcAft>
                <a:spcPts val="0"/>
              </a:spcAft>
              <a:buClr>
                <a:srgbClr val="444738"/>
              </a:buClr>
              <a:buSzPts val="2950"/>
              <a:buChar char="–"/>
              <a:defRPr sz="2950">
                <a:solidFill>
                  <a:srgbClr val="444738"/>
                </a:solidFill>
              </a:defRPr>
            </a:lvl2pPr>
            <a:lvl3pPr marL="1371600" lvl="2" indent="-415925" algn="ctr">
              <a:lnSpc>
                <a:spcPct val="100000"/>
              </a:lnSpc>
              <a:spcBef>
                <a:spcPts val="480"/>
              </a:spcBef>
              <a:spcAft>
                <a:spcPts val="0"/>
              </a:spcAft>
              <a:buClr>
                <a:srgbClr val="444738"/>
              </a:buClr>
              <a:buSzPts val="2950"/>
              <a:buChar char="•"/>
              <a:defRPr sz="2950">
                <a:solidFill>
                  <a:srgbClr val="444738"/>
                </a:solidFill>
              </a:defRPr>
            </a:lvl3pPr>
            <a:lvl4pPr marL="1828800" lvl="3" indent="-415925" algn="ctr">
              <a:lnSpc>
                <a:spcPct val="100000"/>
              </a:lnSpc>
              <a:spcBef>
                <a:spcPts val="400"/>
              </a:spcBef>
              <a:spcAft>
                <a:spcPts val="0"/>
              </a:spcAft>
              <a:buClr>
                <a:srgbClr val="444738"/>
              </a:buClr>
              <a:buSzPts val="2950"/>
              <a:buChar char="–"/>
              <a:defRPr sz="2950">
                <a:solidFill>
                  <a:srgbClr val="444738"/>
                </a:solidFill>
              </a:defRPr>
            </a:lvl4pPr>
            <a:lvl5pPr marL="2286000" lvl="4" indent="-415925" algn="ctr">
              <a:lnSpc>
                <a:spcPct val="100000"/>
              </a:lnSpc>
              <a:spcBef>
                <a:spcPts val="400"/>
              </a:spcBef>
              <a:spcAft>
                <a:spcPts val="0"/>
              </a:spcAft>
              <a:buClr>
                <a:srgbClr val="444738"/>
              </a:buClr>
              <a:buSzPts val="2950"/>
              <a:buChar char="»"/>
              <a:defRPr sz="2950">
                <a:solidFill>
                  <a:srgbClr val="444738"/>
                </a:solidFill>
              </a:defRPr>
            </a:lvl5pPr>
            <a:lvl6pPr marL="2743200" lvl="5" indent="-415925" algn="ctr">
              <a:lnSpc>
                <a:spcPct val="100000"/>
              </a:lnSpc>
              <a:spcBef>
                <a:spcPts val="400"/>
              </a:spcBef>
              <a:spcAft>
                <a:spcPts val="0"/>
              </a:spcAft>
              <a:buClr>
                <a:srgbClr val="444738"/>
              </a:buClr>
              <a:buSzPts val="2950"/>
              <a:buChar char="•"/>
              <a:defRPr sz="2950">
                <a:solidFill>
                  <a:srgbClr val="444738"/>
                </a:solidFill>
              </a:defRPr>
            </a:lvl6pPr>
            <a:lvl7pPr marL="3200400" lvl="6" indent="-415925" algn="ctr">
              <a:lnSpc>
                <a:spcPct val="100000"/>
              </a:lnSpc>
              <a:spcBef>
                <a:spcPts val="400"/>
              </a:spcBef>
              <a:spcAft>
                <a:spcPts val="0"/>
              </a:spcAft>
              <a:buClr>
                <a:srgbClr val="444738"/>
              </a:buClr>
              <a:buSzPts val="2950"/>
              <a:buChar char="•"/>
              <a:defRPr sz="2950">
                <a:solidFill>
                  <a:srgbClr val="444738"/>
                </a:solidFill>
              </a:defRPr>
            </a:lvl7pPr>
            <a:lvl8pPr marL="3657600" lvl="7" indent="-415925" algn="ctr">
              <a:lnSpc>
                <a:spcPct val="100000"/>
              </a:lnSpc>
              <a:spcBef>
                <a:spcPts val="400"/>
              </a:spcBef>
              <a:spcAft>
                <a:spcPts val="0"/>
              </a:spcAft>
              <a:buClr>
                <a:srgbClr val="444738"/>
              </a:buClr>
              <a:buSzPts val="2950"/>
              <a:buChar char="•"/>
              <a:defRPr sz="2950">
                <a:solidFill>
                  <a:srgbClr val="444738"/>
                </a:solidFill>
              </a:defRPr>
            </a:lvl8pPr>
            <a:lvl9pPr marL="4114800" lvl="8" indent="-415925" algn="ctr">
              <a:lnSpc>
                <a:spcPct val="100000"/>
              </a:lnSpc>
              <a:spcBef>
                <a:spcPts val="400"/>
              </a:spcBef>
              <a:spcAft>
                <a:spcPts val="0"/>
              </a:spcAft>
              <a:buClr>
                <a:srgbClr val="444738"/>
              </a:buClr>
              <a:buSzPts val="2950"/>
              <a:buChar char="•"/>
              <a:defRPr sz="2950">
                <a:solidFill>
                  <a:srgbClr val="444738"/>
                </a:solidFill>
              </a:defRPr>
            </a:lvl9pPr>
          </a:lstStyle>
          <a:p>
            <a:endParaRPr/>
          </a:p>
        </p:txBody>
      </p:sp>
      <p:sp>
        <p:nvSpPr>
          <p:cNvPr id="102" name="Google Shape;102;p7"/>
          <p:cNvSpPr txBox="1">
            <a:spLocks noGrp="1"/>
          </p:cNvSpPr>
          <p:nvPr>
            <p:ph type="subTitle" idx="7"/>
          </p:nvPr>
        </p:nvSpPr>
        <p:spPr>
          <a:xfrm>
            <a:off x="6598847" y="5730875"/>
            <a:ext cx="5091900" cy="680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640"/>
              </a:spcBef>
              <a:spcAft>
                <a:spcPts val="0"/>
              </a:spcAft>
              <a:buClr>
                <a:srgbClr val="444738"/>
              </a:buClr>
              <a:buSzPts val="2950"/>
              <a:buNone/>
              <a:defRPr sz="2950" b="1">
                <a:solidFill>
                  <a:srgbClr val="444738"/>
                </a:solidFill>
              </a:defRPr>
            </a:lvl1pPr>
            <a:lvl2pPr lvl="1" algn="l">
              <a:lnSpc>
                <a:spcPct val="100000"/>
              </a:lnSpc>
              <a:spcBef>
                <a:spcPts val="560"/>
              </a:spcBef>
              <a:spcAft>
                <a:spcPts val="0"/>
              </a:spcAft>
              <a:buSzPts val="2000"/>
              <a:buNone/>
              <a:defRPr/>
            </a:lvl2pPr>
            <a:lvl3pPr lvl="2" algn="l">
              <a:lnSpc>
                <a:spcPct val="100000"/>
              </a:lnSpc>
              <a:spcBef>
                <a:spcPts val="480"/>
              </a:spcBef>
              <a:spcAft>
                <a:spcPts val="0"/>
              </a:spcAft>
              <a:buSzPts val="2000"/>
              <a:buNone/>
              <a:defRPr/>
            </a:lvl3pPr>
            <a:lvl4pPr lvl="3" algn="l">
              <a:lnSpc>
                <a:spcPct val="100000"/>
              </a:lnSpc>
              <a:spcBef>
                <a:spcPts val="400"/>
              </a:spcBef>
              <a:spcAft>
                <a:spcPts val="0"/>
              </a:spcAft>
              <a:buSzPts val="2000"/>
              <a:buNone/>
              <a:defRPr/>
            </a:lvl4pPr>
            <a:lvl5pPr lvl="4" algn="l">
              <a:lnSpc>
                <a:spcPct val="100000"/>
              </a:lnSpc>
              <a:spcBef>
                <a:spcPts val="400"/>
              </a:spcBef>
              <a:spcAft>
                <a:spcPts val="0"/>
              </a:spcAft>
              <a:buSzPts val="2000"/>
              <a:buNone/>
              <a:defRPr/>
            </a:lvl5pPr>
            <a:lvl6pPr lvl="5" algn="l">
              <a:lnSpc>
                <a:spcPct val="100000"/>
              </a:lnSpc>
              <a:spcBef>
                <a:spcPts val="400"/>
              </a:spcBef>
              <a:spcAft>
                <a:spcPts val="0"/>
              </a:spcAft>
              <a:buSzPts val="2000"/>
              <a:buNone/>
              <a:defRPr/>
            </a:lvl6pPr>
            <a:lvl7pPr lvl="6" algn="l">
              <a:lnSpc>
                <a:spcPct val="100000"/>
              </a:lnSpc>
              <a:spcBef>
                <a:spcPts val="400"/>
              </a:spcBef>
              <a:spcAft>
                <a:spcPts val="0"/>
              </a:spcAft>
              <a:buSzPts val="2000"/>
              <a:buNone/>
              <a:defRPr/>
            </a:lvl7pPr>
            <a:lvl8pPr lvl="7" algn="l">
              <a:lnSpc>
                <a:spcPct val="100000"/>
              </a:lnSpc>
              <a:spcBef>
                <a:spcPts val="400"/>
              </a:spcBef>
              <a:spcAft>
                <a:spcPts val="0"/>
              </a:spcAft>
              <a:buSzPts val="2000"/>
              <a:buNone/>
              <a:defRPr/>
            </a:lvl8pPr>
            <a:lvl9pPr lvl="8" algn="l">
              <a:lnSpc>
                <a:spcPct val="100000"/>
              </a:lnSpc>
              <a:spcBef>
                <a:spcPts val="400"/>
              </a:spcBef>
              <a:spcAft>
                <a:spcPts val="0"/>
              </a:spcAft>
              <a:buSzPts val="2000"/>
              <a:buNone/>
              <a:defRPr/>
            </a:lvl9pPr>
          </a:lstStyle>
          <a:p>
            <a:endParaRPr/>
          </a:p>
        </p:txBody>
      </p:sp>
      <p:sp>
        <p:nvSpPr>
          <p:cNvPr id="103" name="Google Shape;103;p7"/>
          <p:cNvSpPr txBox="1">
            <a:spLocks noGrp="1"/>
          </p:cNvSpPr>
          <p:nvPr>
            <p:ph type="body" idx="8"/>
          </p:nvPr>
        </p:nvSpPr>
        <p:spPr>
          <a:xfrm>
            <a:off x="13363625" y="7932225"/>
            <a:ext cx="3212700" cy="1905000"/>
          </a:xfrm>
          <a:prstGeom prst="rect">
            <a:avLst/>
          </a:prstGeom>
          <a:noFill/>
          <a:ln>
            <a:noFill/>
          </a:ln>
        </p:spPr>
        <p:txBody>
          <a:bodyPr spcFirstLastPara="1" wrap="square" lIns="91425" tIns="45700" rIns="91425" bIns="45700" anchor="t" anchorCtr="0">
            <a:normAutofit/>
          </a:bodyPr>
          <a:lstStyle>
            <a:lvl1pPr marL="457200" lvl="0" indent="-415925" algn="ctr">
              <a:lnSpc>
                <a:spcPct val="100000"/>
              </a:lnSpc>
              <a:spcBef>
                <a:spcPts val="640"/>
              </a:spcBef>
              <a:spcAft>
                <a:spcPts val="0"/>
              </a:spcAft>
              <a:buClr>
                <a:srgbClr val="444738"/>
              </a:buClr>
              <a:buSzPts val="2950"/>
              <a:buChar char="•"/>
              <a:defRPr sz="2950">
                <a:solidFill>
                  <a:srgbClr val="444738"/>
                </a:solidFill>
              </a:defRPr>
            </a:lvl1pPr>
            <a:lvl2pPr marL="914400" lvl="1" indent="-415925" algn="ctr">
              <a:lnSpc>
                <a:spcPct val="100000"/>
              </a:lnSpc>
              <a:spcBef>
                <a:spcPts val="560"/>
              </a:spcBef>
              <a:spcAft>
                <a:spcPts val="0"/>
              </a:spcAft>
              <a:buClr>
                <a:srgbClr val="444738"/>
              </a:buClr>
              <a:buSzPts val="2950"/>
              <a:buChar char="–"/>
              <a:defRPr sz="2950">
                <a:solidFill>
                  <a:srgbClr val="444738"/>
                </a:solidFill>
              </a:defRPr>
            </a:lvl2pPr>
            <a:lvl3pPr marL="1371600" lvl="2" indent="-415925" algn="ctr">
              <a:lnSpc>
                <a:spcPct val="100000"/>
              </a:lnSpc>
              <a:spcBef>
                <a:spcPts val="480"/>
              </a:spcBef>
              <a:spcAft>
                <a:spcPts val="0"/>
              </a:spcAft>
              <a:buClr>
                <a:srgbClr val="444738"/>
              </a:buClr>
              <a:buSzPts val="2950"/>
              <a:buChar char="•"/>
              <a:defRPr sz="2950">
                <a:solidFill>
                  <a:srgbClr val="444738"/>
                </a:solidFill>
              </a:defRPr>
            </a:lvl3pPr>
            <a:lvl4pPr marL="1828800" lvl="3" indent="-415925" algn="ctr">
              <a:lnSpc>
                <a:spcPct val="100000"/>
              </a:lnSpc>
              <a:spcBef>
                <a:spcPts val="400"/>
              </a:spcBef>
              <a:spcAft>
                <a:spcPts val="0"/>
              </a:spcAft>
              <a:buClr>
                <a:srgbClr val="444738"/>
              </a:buClr>
              <a:buSzPts val="2950"/>
              <a:buChar char="–"/>
              <a:defRPr sz="2950">
                <a:solidFill>
                  <a:srgbClr val="444738"/>
                </a:solidFill>
              </a:defRPr>
            </a:lvl4pPr>
            <a:lvl5pPr marL="2286000" lvl="4" indent="-415925" algn="ctr">
              <a:lnSpc>
                <a:spcPct val="100000"/>
              </a:lnSpc>
              <a:spcBef>
                <a:spcPts val="400"/>
              </a:spcBef>
              <a:spcAft>
                <a:spcPts val="0"/>
              </a:spcAft>
              <a:buClr>
                <a:srgbClr val="444738"/>
              </a:buClr>
              <a:buSzPts val="2950"/>
              <a:buChar char="»"/>
              <a:defRPr sz="2950">
                <a:solidFill>
                  <a:srgbClr val="444738"/>
                </a:solidFill>
              </a:defRPr>
            </a:lvl5pPr>
            <a:lvl6pPr marL="2743200" lvl="5" indent="-415925" algn="ctr">
              <a:lnSpc>
                <a:spcPct val="100000"/>
              </a:lnSpc>
              <a:spcBef>
                <a:spcPts val="400"/>
              </a:spcBef>
              <a:spcAft>
                <a:spcPts val="0"/>
              </a:spcAft>
              <a:buClr>
                <a:srgbClr val="444738"/>
              </a:buClr>
              <a:buSzPts val="2950"/>
              <a:buChar char="•"/>
              <a:defRPr sz="2950">
                <a:solidFill>
                  <a:srgbClr val="444738"/>
                </a:solidFill>
              </a:defRPr>
            </a:lvl6pPr>
            <a:lvl7pPr marL="3200400" lvl="6" indent="-415925" algn="ctr">
              <a:lnSpc>
                <a:spcPct val="100000"/>
              </a:lnSpc>
              <a:spcBef>
                <a:spcPts val="400"/>
              </a:spcBef>
              <a:spcAft>
                <a:spcPts val="0"/>
              </a:spcAft>
              <a:buClr>
                <a:srgbClr val="444738"/>
              </a:buClr>
              <a:buSzPts val="2950"/>
              <a:buChar char="•"/>
              <a:defRPr sz="2950">
                <a:solidFill>
                  <a:srgbClr val="444738"/>
                </a:solidFill>
              </a:defRPr>
            </a:lvl7pPr>
            <a:lvl8pPr marL="3657600" lvl="7" indent="-415925" algn="ctr">
              <a:lnSpc>
                <a:spcPct val="100000"/>
              </a:lnSpc>
              <a:spcBef>
                <a:spcPts val="400"/>
              </a:spcBef>
              <a:spcAft>
                <a:spcPts val="0"/>
              </a:spcAft>
              <a:buClr>
                <a:srgbClr val="444738"/>
              </a:buClr>
              <a:buSzPts val="2950"/>
              <a:buChar char="•"/>
              <a:defRPr sz="2950">
                <a:solidFill>
                  <a:srgbClr val="444738"/>
                </a:solidFill>
              </a:defRPr>
            </a:lvl8pPr>
            <a:lvl9pPr marL="4114800" lvl="8" indent="-415925" algn="ctr">
              <a:lnSpc>
                <a:spcPct val="100000"/>
              </a:lnSpc>
              <a:spcBef>
                <a:spcPts val="400"/>
              </a:spcBef>
              <a:spcAft>
                <a:spcPts val="0"/>
              </a:spcAft>
              <a:buClr>
                <a:srgbClr val="444738"/>
              </a:buClr>
              <a:buSzPts val="2950"/>
              <a:buChar char="•"/>
              <a:defRPr sz="2950">
                <a:solidFill>
                  <a:srgbClr val="444738"/>
                </a:solidFill>
              </a:defRPr>
            </a:lvl9pPr>
          </a:lstStyle>
          <a:p>
            <a:endParaRPr/>
          </a:p>
        </p:txBody>
      </p:sp>
      <p:sp>
        <p:nvSpPr>
          <p:cNvPr id="104" name="Google Shape;104;p7"/>
          <p:cNvSpPr txBox="1">
            <a:spLocks noGrp="1"/>
          </p:cNvSpPr>
          <p:nvPr>
            <p:ph type="subTitle" idx="9"/>
          </p:nvPr>
        </p:nvSpPr>
        <p:spPr>
          <a:xfrm>
            <a:off x="12424848" y="5730875"/>
            <a:ext cx="5091900" cy="680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640"/>
              </a:spcBef>
              <a:spcAft>
                <a:spcPts val="0"/>
              </a:spcAft>
              <a:buClr>
                <a:srgbClr val="444738"/>
              </a:buClr>
              <a:buSzPts val="2950"/>
              <a:buNone/>
              <a:defRPr sz="2950" b="1">
                <a:solidFill>
                  <a:srgbClr val="444738"/>
                </a:solidFill>
              </a:defRPr>
            </a:lvl1pPr>
            <a:lvl2pPr lvl="1" algn="l">
              <a:lnSpc>
                <a:spcPct val="100000"/>
              </a:lnSpc>
              <a:spcBef>
                <a:spcPts val="560"/>
              </a:spcBef>
              <a:spcAft>
                <a:spcPts val="0"/>
              </a:spcAft>
              <a:buSzPts val="2000"/>
              <a:buNone/>
              <a:defRPr/>
            </a:lvl2pPr>
            <a:lvl3pPr lvl="2" algn="l">
              <a:lnSpc>
                <a:spcPct val="100000"/>
              </a:lnSpc>
              <a:spcBef>
                <a:spcPts val="480"/>
              </a:spcBef>
              <a:spcAft>
                <a:spcPts val="0"/>
              </a:spcAft>
              <a:buSzPts val="2000"/>
              <a:buNone/>
              <a:defRPr/>
            </a:lvl3pPr>
            <a:lvl4pPr lvl="3" algn="l">
              <a:lnSpc>
                <a:spcPct val="100000"/>
              </a:lnSpc>
              <a:spcBef>
                <a:spcPts val="400"/>
              </a:spcBef>
              <a:spcAft>
                <a:spcPts val="0"/>
              </a:spcAft>
              <a:buSzPts val="2000"/>
              <a:buNone/>
              <a:defRPr/>
            </a:lvl4pPr>
            <a:lvl5pPr lvl="4" algn="l">
              <a:lnSpc>
                <a:spcPct val="100000"/>
              </a:lnSpc>
              <a:spcBef>
                <a:spcPts val="400"/>
              </a:spcBef>
              <a:spcAft>
                <a:spcPts val="0"/>
              </a:spcAft>
              <a:buSzPts val="2000"/>
              <a:buNone/>
              <a:defRPr/>
            </a:lvl5pPr>
            <a:lvl6pPr lvl="5" algn="l">
              <a:lnSpc>
                <a:spcPct val="100000"/>
              </a:lnSpc>
              <a:spcBef>
                <a:spcPts val="400"/>
              </a:spcBef>
              <a:spcAft>
                <a:spcPts val="0"/>
              </a:spcAft>
              <a:buSzPts val="2000"/>
              <a:buNone/>
              <a:defRPr/>
            </a:lvl6pPr>
            <a:lvl7pPr lvl="6" algn="l">
              <a:lnSpc>
                <a:spcPct val="100000"/>
              </a:lnSpc>
              <a:spcBef>
                <a:spcPts val="400"/>
              </a:spcBef>
              <a:spcAft>
                <a:spcPts val="0"/>
              </a:spcAft>
              <a:buSzPts val="2000"/>
              <a:buNone/>
              <a:defRPr/>
            </a:lvl7pPr>
            <a:lvl8pPr lvl="7" algn="l">
              <a:lnSpc>
                <a:spcPct val="100000"/>
              </a:lnSpc>
              <a:spcBef>
                <a:spcPts val="400"/>
              </a:spcBef>
              <a:spcAft>
                <a:spcPts val="0"/>
              </a:spcAft>
              <a:buSzPts val="2000"/>
              <a:buNone/>
              <a:defRPr/>
            </a:lvl8pPr>
            <a:lvl9pPr lvl="8" algn="l">
              <a:lnSpc>
                <a:spcPct val="100000"/>
              </a:lnSpc>
              <a:spcBef>
                <a:spcPts val="400"/>
              </a:spcBef>
              <a:spcAft>
                <a:spcPts val="0"/>
              </a:spcAft>
              <a:buSzPts val="2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08000"/>
            <a:ext cx="14706600" cy="1143000"/>
          </a:xfrm>
          <a:prstGeom prst="rect">
            <a:avLst/>
          </a:prstGeom>
          <a:noFill/>
          <a:ln>
            <a:noFill/>
          </a:ln>
        </p:spPr>
        <p:txBody>
          <a:bodyPr spcFirstLastPara="1" wrap="square" lIns="91425" tIns="45700" rIns="91425" bIns="45700" anchor="ctr" anchorCtr="0">
            <a:normAutofit/>
          </a:bodyPr>
          <a:lstStyle>
            <a:lvl1pPr marR="0" lvl="0" algn="l" rtl="0">
              <a:lnSpc>
                <a:spcPct val="100000"/>
              </a:lnSpc>
              <a:spcBef>
                <a:spcPts val="0"/>
              </a:spcBef>
              <a:spcAft>
                <a:spcPts val="0"/>
              </a:spcAft>
              <a:buClr>
                <a:srgbClr val="444738"/>
              </a:buClr>
              <a:buSzPts val="8700"/>
              <a:buFont typeface="Poiret One"/>
              <a:buNone/>
              <a:defRPr sz="8700" b="1" i="0" u="none" strike="noStrike" cap="none">
                <a:solidFill>
                  <a:srgbClr val="444738"/>
                </a:solidFill>
                <a:latin typeface="Poiret One"/>
                <a:ea typeface="Poiret One"/>
                <a:cs typeface="Poiret One"/>
                <a:sym typeface="Poiret One"/>
              </a:defRPr>
            </a:lvl1pPr>
            <a:lvl2pPr marR="0" lvl="1" algn="l" rtl="0">
              <a:lnSpc>
                <a:spcPct val="100000"/>
              </a:lnSpc>
              <a:spcBef>
                <a:spcPts val="0"/>
              </a:spcBef>
              <a:spcAft>
                <a:spcPts val="0"/>
              </a:spcAft>
              <a:buClr>
                <a:srgbClr val="000000"/>
              </a:buClr>
              <a:buSzPts val="1400"/>
              <a:buFont typeface="Poiret One"/>
              <a:buNone/>
              <a:defRPr sz="1800" b="0" i="0" u="none" strike="noStrike" cap="none">
                <a:solidFill>
                  <a:srgbClr val="000000"/>
                </a:solidFill>
                <a:latin typeface="Poiret One"/>
                <a:ea typeface="Poiret One"/>
                <a:cs typeface="Poiret One"/>
                <a:sym typeface="Poiret One"/>
              </a:defRPr>
            </a:lvl2pPr>
            <a:lvl3pPr marR="0" lvl="2" algn="l" rtl="0">
              <a:lnSpc>
                <a:spcPct val="100000"/>
              </a:lnSpc>
              <a:spcBef>
                <a:spcPts val="0"/>
              </a:spcBef>
              <a:spcAft>
                <a:spcPts val="0"/>
              </a:spcAft>
              <a:buClr>
                <a:srgbClr val="000000"/>
              </a:buClr>
              <a:buSzPts val="1400"/>
              <a:buFont typeface="Poiret One"/>
              <a:buNone/>
              <a:defRPr sz="1800" b="0" i="0" u="none" strike="noStrike" cap="none">
                <a:solidFill>
                  <a:srgbClr val="000000"/>
                </a:solidFill>
                <a:latin typeface="Poiret One"/>
                <a:ea typeface="Poiret One"/>
                <a:cs typeface="Poiret One"/>
                <a:sym typeface="Poiret One"/>
              </a:defRPr>
            </a:lvl3pPr>
            <a:lvl4pPr marR="0" lvl="3" algn="l" rtl="0">
              <a:lnSpc>
                <a:spcPct val="100000"/>
              </a:lnSpc>
              <a:spcBef>
                <a:spcPts val="0"/>
              </a:spcBef>
              <a:spcAft>
                <a:spcPts val="0"/>
              </a:spcAft>
              <a:buClr>
                <a:srgbClr val="000000"/>
              </a:buClr>
              <a:buSzPts val="1400"/>
              <a:buFont typeface="Poiret One"/>
              <a:buNone/>
              <a:defRPr sz="1800" b="0" i="0" u="none" strike="noStrike" cap="none">
                <a:solidFill>
                  <a:srgbClr val="000000"/>
                </a:solidFill>
                <a:latin typeface="Poiret One"/>
                <a:ea typeface="Poiret One"/>
                <a:cs typeface="Poiret One"/>
                <a:sym typeface="Poiret One"/>
              </a:defRPr>
            </a:lvl4pPr>
            <a:lvl5pPr marR="0" lvl="4" algn="l" rtl="0">
              <a:lnSpc>
                <a:spcPct val="100000"/>
              </a:lnSpc>
              <a:spcBef>
                <a:spcPts val="0"/>
              </a:spcBef>
              <a:spcAft>
                <a:spcPts val="0"/>
              </a:spcAft>
              <a:buClr>
                <a:srgbClr val="000000"/>
              </a:buClr>
              <a:buSzPts val="1400"/>
              <a:buFont typeface="Poiret One"/>
              <a:buNone/>
              <a:defRPr sz="1800" b="0" i="0" u="none" strike="noStrike" cap="none">
                <a:solidFill>
                  <a:srgbClr val="000000"/>
                </a:solidFill>
                <a:latin typeface="Poiret One"/>
                <a:ea typeface="Poiret One"/>
                <a:cs typeface="Poiret One"/>
                <a:sym typeface="Poiret One"/>
              </a:defRPr>
            </a:lvl5pPr>
            <a:lvl6pPr marR="0" lvl="5" algn="l" rtl="0">
              <a:lnSpc>
                <a:spcPct val="100000"/>
              </a:lnSpc>
              <a:spcBef>
                <a:spcPts val="0"/>
              </a:spcBef>
              <a:spcAft>
                <a:spcPts val="0"/>
              </a:spcAft>
              <a:buClr>
                <a:srgbClr val="000000"/>
              </a:buClr>
              <a:buSzPts val="1400"/>
              <a:buFont typeface="Poiret One"/>
              <a:buNone/>
              <a:defRPr sz="1800" b="0" i="0" u="none" strike="noStrike" cap="none">
                <a:solidFill>
                  <a:srgbClr val="000000"/>
                </a:solidFill>
                <a:latin typeface="Poiret One"/>
                <a:ea typeface="Poiret One"/>
                <a:cs typeface="Poiret One"/>
                <a:sym typeface="Poiret One"/>
              </a:defRPr>
            </a:lvl6pPr>
            <a:lvl7pPr marR="0" lvl="6" algn="l" rtl="0">
              <a:lnSpc>
                <a:spcPct val="100000"/>
              </a:lnSpc>
              <a:spcBef>
                <a:spcPts val="0"/>
              </a:spcBef>
              <a:spcAft>
                <a:spcPts val="0"/>
              </a:spcAft>
              <a:buClr>
                <a:srgbClr val="000000"/>
              </a:buClr>
              <a:buSzPts val="1400"/>
              <a:buFont typeface="Poiret One"/>
              <a:buNone/>
              <a:defRPr sz="1800" b="0" i="0" u="none" strike="noStrike" cap="none">
                <a:solidFill>
                  <a:srgbClr val="000000"/>
                </a:solidFill>
                <a:latin typeface="Poiret One"/>
                <a:ea typeface="Poiret One"/>
                <a:cs typeface="Poiret One"/>
                <a:sym typeface="Poiret One"/>
              </a:defRPr>
            </a:lvl7pPr>
            <a:lvl8pPr marR="0" lvl="7" algn="l" rtl="0">
              <a:lnSpc>
                <a:spcPct val="100000"/>
              </a:lnSpc>
              <a:spcBef>
                <a:spcPts val="0"/>
              </a:spcBef>
              <a:spcAft>
                <a:spcPts val="0"/>
              </a:spcAft>
              <a:buClr>
                <a:srgbClr val="000000"/>
              </a:buClr>
              <a:buSzPts val="1400"/>
              <a:buFont typeface="Poiret One"/>
              <a:buNone/>
              <a:defRPr sz="1800" b="0" i="0" u="none" strike="noStrike" cap="none">
                <a:solidFill>
                  <a:srgbClr val="000000"/>
                </a:solidFill>
                <a:latin typeface="Poiret One"/>
                <a:ea typeface="Poiret One"/>
                <a:cs typeface="Poiret One"/>
                <a:sym typeface="Poiret One"/>
              </a:defRPr>
            </a:lvl8pPr>
            <a:lvl9pPr marR="0" lvl="8" algn="l" rtl="0">
              <a:lnSpc>
                <a:spcPct val="100000"/>
              </a:lnSpc>
              <a:spcBef>
                <a:spcPts val="0"/>
              </a:spcBef>
              <a:spcAft>
                <a:spcPts val="0"/>
              </a:spcAft>
              <a:buClr>
                <a:srgbClr val="000000"/>
              </a:buClr>
              <a:buSzPts val="1400"/>
              <a:buFont typeface="Poiret One"/>
              <a:buNone/>
              <a:defRPr sz="1800" b="0" i="0" u="none" strike="noStrike" cap="none">
                <a:solidFill>
                  <a:srgbClr val="000000"/>
                </a:solidFill>
                <a:latin typeface="Poiret One"/>
                <a:ea typeface="Poiret One"/>
                <a:cs typeface="Poiret One"/>
                <a:sym typeface="Poiret One"/>
              </a:defRPr>
            </a:lvl9pPr>
          </a:lstStyle>
          <a:p>
            <a:endParaRPr/>
          </a:p>
        </p:txBody>
      </p:sp>
      <p:sp>
        <p:nvSpPr>
          <p:cNvPr id="7" name="Google Shape;7;p1"/>
          <p:cNvSpPr txBox="1">
            <a:spLocks noGrp="1"/>
          </p:cNvSpPr>
          <p:nvPr>
            <p:ph type="body" idx="1"/>
          </p:nvPr>
        </p:nvSpPr>
        <p:spPr>
          <a:xfrm>
            <a:off x="457200" y="2133600"/>
            <a:ext cx="8229600" cy="4526100"/>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00000"/>
              </a:lnSpc>
              <a:spcBef>
                <a:spcPts val="640"/>
              </a:spcBef>
              <a:spcAft>
                <a:spcPts val="0"/>
              </a:spcAft>
              <a:buClr>
                <a:schemeClr val="dk1"/>
              </a:buClr>
              <a:buSzPts val="2000"/>
              <a:buFont typeface="Cabin"/>
              <a:buChar char="•"/>
              <a:defRPr sz="2000" b="0" i="0" u="none" strike="noStrike" cap="none">
                <a:solidFill>
                  <a:schemeClr val="dk1"/>
                </a:solidFill>
                <a:latin typeface="Cabin"/>
                <a:ea typeface="Cabin"/>
                <a:cs typeface="Cabin"/>
                <a:sym typeface="Cabin"/>
              </a:defRPr>
            </a:lvl1pPr>
            <a:lvl2pPr marL="914400" marR="0" lvl="1" indent="-355600" algn="l" rtl="0">
              <a:lnSpc>
                <a:spcPct val="100000"/>
              </a:lnSpc>
              <a:spcBef>
                <a:spcPts val="560"/>
              </a:spcBef>
              <a:spcAft>
                <a:spcPts val="0"/>
              </a:spcAft>
              <a:buClr>
                <a:schemeClr val="dk1"/>
              </a:buClr>
              <a:buSzPts val="2000"/>
              <a:buFont typeface="Cabin"/>
              <a:buChar char="–"/>
              <a:defRPr sz="2000" b="0" i="0" u="none" strike="noStrike" cap="none">
                <a:solidFill>
                  <a:schemeClr val="dk1"/>
                </a:solidFill>
                <a:latin typeface="Cabin"/>
                <a:ea typeface="Cabin"/>
                <a:cs typeface="Cabin"/>
                <a:sym typeface="Cabin"/>
              </a:defRPr>
            </a:lvl2pPr>
            <a:lvl3pPr marL="1371600" marR="0" lvl="2" indent="-355600" algn="l" rtl="0">
              <a:lnSpc>
                <a:spcPct val="100000"/>
              </a:lnSpc>
              <a:spcBef>
                <a:spcPts val="480"/>
              </a:spcBef>
              <a:spcAft>
                <a:spcPts val="0"/>
              </a:spcAft>
              <a:buClr>
                <a:schemeClr val="dk1"/>
              </a:buClr>
              <a:buSzPts val="2000"/>
              <a:buFont typeface="Cabin"/>
              <a:buChar char="•"/>
              <a:defRPr sz="2000" b="0" i="0" u="none" strike="noStrike" cap="none">
                <a:solidFill>
                  <a:schemeClr val="dk1"/>
                </a:solidFill>
                <a:latin typeface="Cabin"/>
                <a:ea typeface="Cabin"/>
                <a:cs typeface="Cabin"/>
                <a:sym typeface="Cabin"/>
              </a:defRPr>
            </a:lvl3pPr>
            <a:lvl4pPr marL="1828800" marR="0" lvl="3" indent="-355600" algn="l" rtl="0">
              <a:lnSpc>
                <a:spcPct val="100000"/>
              </a:lnSpc>
              <a:spcBef>
                <a:spcPts val="400"/>
              </a:spcBef>
              <a:spcAft>
                <a:spcPts val="0"/>
              </a:spcAft>
              <a:buClr>
                <a:schemeClr val="dk1"/>
              </a:buClr>
              <a:buSzPts val="2000"/>
              <a:buFont typeface="Cabin"/>
              <a:buChar char="–"/>
              <a:defRPr sz="2000" b="0" i="0" u="none" strike="noStrike" cap="none">
                <a:solidFill>
                  <a:schemeClr val="dk1"/>
                </a:solidFill>
                <a:latin typeface="Cabin"/>
                <a:ea typeface="Cabin"/>
                <a:cs typeface="Cabin"/>
                <a:sym typeface="Cabin"/>
              </a:defRPr>
            </a:lvl4pPr>
            <a:lvl5pPr marL="2286000" marR="0" lvl="4" indent="-355600" algn="l" rtl="0">
              <a:lnSpc>
                <a:spcPct val="100000"/>
              </a:lnSpc>
              <a:spcBef>
                <a:spcPts val="400"/>
              </a:spcBef>
              <a:spcAft>
                <a:spcPts val="0"/>
              </a:spcAft>
              <a:buClr>
                <a:schemeClr val="dk1"/>
              </a:buClr>
              <a:buSzPts val="2000"/>
              <a:buFont typeface="Cabin"/>
              <a:buChar char="»"/>
              <a:defRPr sz="2000" b="0" i="0" u="none" strike="noStrike" cap="none">
                <a:solidFill>
                  <a:schemeClr val="dk1"/>
                </a:solidFill>
                <a:latin typeface="Cabin"/>
                <a:ea typeface="Cabin"/>
                <a:cs typeface="Cabin"/>
                <a:sym typeface="Cabin"/>
              </a:defRPr>
            </a:lvl5pPr>
            <a:lvl6pPr marL="2743200" marR="0" lvl="5" indent="-355600" algn="l" rtl="0">
              <a:lnSpc>
                <a:spcPct val="100000"/>
              </a:lnSpc>
              <a:spcBef>
                <a:spcPts val="400"/>
              </a:spcBef>
              <a:spcAft>
                <a:spcPts val="0"/>
              </a:spcAft>
              <a:buClr>
                <a:schemeClr val="dk1"/>
              </a:buClr>
              <a:buSzPts val="2000"/>
              <a:buFont typeface="Cabin"/>
              <a:buChar char="•"/>
              <a:defRPr sz="2000" b="0" i="0" u="none" strike="noStrike" cap="none">
                <a:solidFill>
                  <a:schemeClr val="dk1"/>
                </a:solidFill>
                <a:latin typeface="Cabin"/>
                <a:ea typeface="Cabin"/>
                <a:cs typeface="Cabin"/>
                <a:sym typeface="Cabin"/>
              </a:defRPr>
            </a:lvl6pPr>
            <a:lvl7pPr marL="3200400" marR="0" lvl="6" indent="-355600" algn="l" rtl="0">
              <a:lnSpc>
                <a:spcPct val="100000"/>
              </a:lnSpc>
              <a:spcBef>
                <a:spcPts val="400"/>
              </a:spcBef>
              <a:spcAft>
                <a:spcPts val="0"/>
              </a:spcAft>
              <a:buClr>
                <a:schemeClr val="dk1"/>
              </a:buClr>
              <a:buSzPts val="2000"/>
              <a:buFont typeface="Cabin"/>
              <a:buChar char="•"/>
              <a:defRPr sz="2000" b="0" i="0" u="none" strike="noStrike" cap="none">
                <a:solidFill>
                  <a:schemeClr val="dk1"/>
                </a:solidFill>
                <a:latin typeface="Cabin"/>
                <a:ea typeface="Cabin"/>
                <a:cs typeface="Cabin"/>
                <a:sym typeface="Cabin"/>
              </a:defRPr>
            </a:lvl7pPr>
            <a:lvl8pPr marL="3657600" marR="0" lvl="7" indent="-355600" algn="l" rtl="0">
              <a:lnSpc>
                <a:spcPct val="100000"/>
              </a:lnSpc>
              <a:spcBef>
                <a:spcPts val="400"/>
              </a:spcBef>
              <a:spcAft>
                <a:spcPts val="0"/>
              </a:spcAft>
              <a:buClr>
                <a:schemeClr val="dk1"/>
              </a:buClr>
              <a:buSzPts val="2000"/>
              <a:buFont typeface="Cabin"/>
              <a:buChar char="•"/>
              <a:defRPr sz="2000" b="0" i="0" u="none" strike="noStrike" cap="none">
                <a:solidFill>
                  <a:schemeClr val="dk1"/>
                </a:solidFill>
                <a:latin typeface="Cabin"/>
                <a:ea typeface="Cabin"/>
                <a:cs typeface="Cabin"/>
                <a:sym typeface="Cabin"/>
              </a:defRPr>
            </a:lvl8pPr>
            <a:lvl9pPr marL="4114800" marR="0" lvl="8" indent="-355600" algn="l" rtl="0">
              <a:lnSpc>
                <a:spcPct val="100000"/>
              </a:lnSpc>
              <a:spcBef>
                <a:spcPts val="400"/>
              </a:spcBef>
              <a:spcAft>
                <a:spcPts val="0"/>
              </a:spcAft>
              <a:buClr>
                <a:schemeClr val="dk1"/>
              </a:buClr>
              <a:buSzPts val="2000"/>
              <a:buFont typeface="Cabin"/>
              <a:buChar char="•"/>
              <a:defRPr sz="2000" b="0" i="0" u="none" strike="noStrike" cap="none">
                <a:solidFill>
                  <a:schemeClr val="dk1"/>
                </a:solidFill>
                <a:latin typeface="Cabin"/>
                <a:ea typeface="Cabin"/>
                <a:cs typeface="Cabin"/>
                <a:sym typeface="Cab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chart" Target="../charts/chart12.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chart" Target="../charts/chart14.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28.jpeg"/></Relationships>
</file>

<file path=ppt/slides/_rels/slide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5.png"/><Relationship Id="rId7" Type="http://schemas.microsoft.com/office/2007/relationships/hdphoto" Target="../media/hdphoto2.wdp"/><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6.png"/><Relationship Id="rId11" Type="http://schemas.microsoft.com/office/2007/relationships/hdphoto" Target="../media/hdphoto4.wdp"/><Relationship Id="rId5" Type="http://schemas.microsoft.com/office/2007/relationships/hdphoto" Target="../media/hdphoto1.wdp"/><Relationship Id="rId10" Type="http://schemas.openxmlformats.org/officeDocument/2006/relationships/image" Target="../media/image18.png"/><Relationship Id="rId4" Type="http://schemas.openxmlformats.org/officeDocument/2006/relationships/image" Target="../media/image15.png"/><Relationship Id="rId9"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chart" Target="../charts/chart2.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08"/>
        <p:cNvGrpSpPr/>
        <p:nvPr/>
      </p:nvGrpSpPr>
      <p:grpSpPr>
        <a:xfrm>
          <a:off x="0" y="0"/>
          <a:ext cx="0" cy="0"/>
          <a:chOff x="0" y="0"/>
          <a:chExt cx="0" cy="0"/>
        </a:xfrm>
      </p:grpSpPr>
      <p:pic>
        <p:nvPicPr>
          <p:cNvPr id="109" name="Google Shape;109;p8"/>
          <p:cNvPicPr preferRelativeResize="0"/>
          <p:nvPr/>
        </p:nvPicPr>
        <p:blipFill rotWithShape="1">
          <a:blip r:embed="rId3">
            <a:alphaModFix/>
          </a:blip>
          <a:srcRect l="21726" t="7069" r="9222" b="16875"/>
          <a:stretch/>
        </p:blipFill>
        <p:spPr>
          <a:xfrm>
            <a:off x="6598206" y="1703435"/>
            <a:ext cx="11689794" cy="8583565"/>
          </a:xfrm>
          <a:prstGeom prst="rect">
            <a:avLst/>
          </a:prstGeom>
          <a:noFill/>
          <a:ln>
            <a:noFill/>
          </a:ln>
        </p:spPr>
      </p:pic>
      <p:grpSp>
        <p:nvGrpSpPr>
          <p:cNvPr id="110" name="Google Shape;110;p8"/>
          <p:cNvGrpSpPr/>
          <p:nvPr/>
        </p:nvGrpSpPr>
        <p:grpSpPr>
          <a:xfrm>
            <a:off x="447887" y="575672"/>
            <a:ext cx="8154560" cy="8421193"/>
            <a:chOff x="-52346" y="0"/>
            <a:chExt cx="10872746" cy="11228257"/>
          </a:xfrm>
        </p:grpSpPr>
        <p:sp>
          <p:nvSpPr>
            <p:cNvPr id="111" name="Google Shape;111;p8"/>
            <p:cNvSpPr/>
            <p:nvPr/>
          </p:nvSpPr>
          <p:spPr>
            <a:xfrm rot="-5400000">
              <a:off x="1091255" y="0"/>
              <a:ext cx="9729145" cy="9729145"/>
            </a:xfrm>
            <a:custGeom>
              <a:avLst/>
              <a:gdLst/>
              <a:ahLst/>
              <a:cxnLst/>
              <a:rect l="l" t="t" r="r" b="b"/>
              <a:pathLst>
                <a:path w="9729145" h="9729145" extrusionOk="0">
                  <a:moveTo>
                    <a:pt x="0" y="0"/>
                  </a:moveTo>
                  <a:lnTo>
                    <a:pt x="9729145" y="0"/>
                  </a:lnTo>
                  <a:lnTo>
                    <a:pt x="9729145" y="9729145"/>
                  </a:lnTo>
                  <a:lnTo>
                    <a:pt x="0" y="9729145"/>
                  </a:lnTo>
                  <a:lnTo>
                    <a:pt x="0" y="0"/>
                  </a:lnTo>
                  <a:close/>
                </a:path>
              </a:pathLst>
            </a:custGeom>
            <a:blipFill rotWithShape="1">
              <a:blip r:embed="rId4">
                <a:alphaModFix/>
              </a:blip>
              <a:stretch>
                <a:fillRect/>
              </a:stretch>
            </a:blipFill>
            <a:ln>
              <a:noFill/>
            </a:ln>
          </p:spPr>
        </p:sp>
        <p:grpSp>
          <p:nvGrpSpPr>
            <p:cNvPr id="112" name="Google Shape;112;p8"/>
            <p:cNvGrpSpPr/>
            <p:nvPr/>
          </p:nvGrpSpPr>
          <p:grpSpPr>
            <a:xfrm rot="-5400000">
              <a:off x="-1912832" y="1860486"/>
              <a:ext cx="9729145" cy="6008173"/>
              <a:chOff x="0" y="-9525"/>
              <a:chExt cx="1770333" cy="1093258"/>
            </a:xfrm>
          </p:grpSpPr>
          <p:sp>
            <p:nvSpPr>
              <p:cNvPr id="113" name="Google Shape;113;p8"/>
              <p:cNvSpPr/>
              <p:nvPr/>
            </p:nvSpPr>
            <p:spPr>
              <a:xfrm>
                <a:off x="0" y="0"/>
                <a:ext cx="1770333" cy="1083733"/>
              </a:xfrm>
              <a:custGeom>
                <a:avLst/>
                <a:gdLst/>
                <a:ahLst/>
                <a:cxnLst/>
                <a:rect l="l" t="t" r="r" b="b"/>
                <a:pathLst>
                  <a:path w="1770333" h="1083733" extrusionOk="0">
                    <a:moveTo>
                      <a:pt x="53050" y="0"/>
                    </a:moveTo>
                    <a:lnTo>
                      <a:pt x="1717284" y="0"/>
                    </a:lnTo>
                    <a:cubicBezTo>
                      <a:pt x="1731353" y="0"/>
                      <a:pt x="1744847" y="5589"/>
                      <a:pt x="1754795" y="15538"/>
                    </a:cubicBezTo>
                    <a:cubicBezTo>
                      <a:pt x="1764744" y="25487"/>
                      <a:pt x="1770333" y="38980"/>
                      <a:pt x="1770333" y="53050"/>
                    </a:cubicBezTo>
                    <a:lnTo>
                      <a:pt x="1770333" y="1030684"/>
                    </a:lnTo>
                    <a:cubicBezTo>
                      <a:pt x="1770333" y="1044753"/>
                      <a:pt x="1764744" y="1058247"/>
                      <a:pt x="1754795" y="1068195"/>
                    </a:cubicBezTo>
                    <a:cubicBezTo>
                      <a:pt x="1744847" y="1078144"/>
                      <a:pt x="1731353" y="1083733"/>
                      <a:pt x="1717284" y="1083733"/>
                    </a:cubicBezTo>
                    <a:lnTo>
                      <a:pt x="53050" y="1083733"/>
                    </a:lnTo>
                    <a:cubicBezTo>
                      <a:pt x="23751" y="1083733"/>
                      <a:pt x="0" y="1059982"/>
                      <a:pt x="0" y="1030684"/>
                    </a:cubicBezTo>
                    <a:lnTo>
                      <a:pt x="0" y="53050"/>
                    </a:lnTo>
                    <a:cubicBezTo>
                      <a:pt x="0" y="38980"/>
                      <a:pt x="5589" y="25487"/>
                      <a:pt x="15538" y="15538"/>
                    </a:cubicBezTo>
                    <a:cubicBezTo>
                      <a:pt x="25487" y="5589"/>
                      <a:pt x="38980" y="0"/>
                      <a:pt x="53050" y="0"/>
                    </a:cubicBezTo>
                    <a:close/>
                  </a:path>
                </a:pathLst>
              </a:custGeom>
              <a:solidFill>
                <a:srgbClr val="9496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8"/>
              <p:cNvSpPr txBox="1"/>
              <p:nvPr/>
            </p:nvSpPr>
            <p:spPr>
              <a:xfrm>
                <a:off x="0" y="-9525"/>
                <a:ext cx="1770333" cy="10932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15" name="Google Shape;115;p8"/>
            <p:cNvGrpSpPr/>
            <p:nvPr/>
          </p:nvGrpSpPr>
          <p:grpSpPr>
            <a:xfrm rot="-5400000">
              <a:off x="3866465" y="4274322"/>
              <a:ext cx="3035124" cy="10872746"/>
              <a:chOff x="0" y="-9525"/>
              <a:chExt cx="552277" cy="1978425"/>
            </a:xfrm>
          </p:grpSpPr>
          <p:sp>
            <p:nvSpPr>
              <p:cNvPr id="116" name="Google Shape;116;p8"/>
              <p:cNvSpPr/>
              <p:nvPr/>
            </p:nvSpPr>
            <p:spPr>
              <a:xfrm>
                <a:off x="0" y="0"/>
                <a:ext cx="552277" cy="1968900"/>
              </a:xfrm>
              <a:custGeom>
                <a:avLst/>
                <a:gdLst/>
                <a:ahLst/>
                <a:cxnLst/>
                <a:rect l="l" t="t" r="r" b="b"/>
                <a:pathLst>
                  <a:path w="552277" h="1968900" extrusionOk="0">
                    <a:moveTo>
                      <a:pt x="170052" y="0"/>
                    </a:moveTo>
                    <a:lnTo>
                      <a:pt x="382225" y="0"/>
                    </a:lnTo>
                    <a:cubicBezTo>
                      <a:pt x="427326" y="0"/>
                      <a:pt x="470579" y="17916"/>
                      <a:pt x="502470" y="49807"/>
                    </a:cubicBezTo>
                    <a:cubicBezTo>
                      <a:pt x="534361" y="81698"/>
                      <a:pt x="552277" y="124951"/>
                      <a:pt x="552277" y="170052"/>
                    </a:cubicBezTo>
                    <a:lnTo>
                      <a:pt x="552277" y="1798848"/>
                    </a:lnTo>
                    <a:cubicBezTo>
                      <a:pt x="552277" y="1892765"/>
                      <a:pt x="476142" y="1968900"/>
                      <a:pt x="382225" y="1968900"/>
                    </a:cubicBezTo>
                    <a:lnTo>
                      <a:pt x="170052" y="1968900"/>
                    </a:lnTo>
                    <a:cubicBezTo>
                      <a:pt x="124951" y="1968900"/>
                      <a:pt x="81698" y="1950984"/>
                      <a:pt x="49807" y="1919093"/>
                    </a:cubicBezTo>
                    <a:cubicBezTo>
                      <a:pt x="17916" y="1887202"/>
                      <a:pt x="0" y="1843949"/>
                      <a:pt x="0" y="1798848"/>
                    </a:cubicBezTo>
                    <a:lnTo>
                      <a:pt x="0" y="170052"/>
                    </a:lnTo>
                    <a:cubicBezTo>
                      <a:pt x="0" y="124951"/>
                      <a:pt x="17916" y="81698"/>
                      <a:pt x="49807" y="49807"/>
                    </a:cubicBezTo>
                    <a:cubicBezTo>
                      <a:pt x="81698" y="17916"/>
                      <a:pt x="124951" y="0"/>
                      <a:pt x="170052" y="0"/>
                    </a:cubicBezTo>
                    <a:close/>
                  </a:path>
                </a:pathLst>
              </a:custGeom>
              <a:solidFill>
                <a:srgbClr val="9496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8"/>
              <p:cNvSpPr txBox="1"/>
              <p:nvPr/>
            </p:nvSpPr>
            <p:spPr>
              <a:xfrm>
                <a:off x="0" y="-9525"/>
                <a:ext cx="552277" cy="1978425"/>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sp>
        <p:nvSpPr>
          <p:cNvPr id="118" name="Google Shape;118;p8"/>
          <p:cNvSpPr/>
          <p:nvPr/>
        </p:nvSpPr>
        <p:spPr>
          <a:xfrm>
            <a:off x="16706368" y="0"/>
            <a:ext cx="1702402" cy="1703435"/>
          </a:xfrm>
          <a:custGeom>
            <a:avLst/>
            <a:gdLst/>
            <a:ahLst/>
            <a:cxnLst/>
            <a:rect l="l" t="t" r="r" b="b"/>
            <a:pathLst>
              <a:path w="2596101" h="2596101" extrusionOk="0">
                <a:moveTo>
                  <a:pt x="0" y="0"/>
                </a:moveTo>
                <a:lnTo>
                  <a:pt x="2596102" y="0"/>
                </a:lnTo>
                <a:lnTo>
                  <a:pt x="2596102" y="2596101"/>
                </a:lnTo>
                <a:lnTo>
                  <a:pt x="0" y="2596101"/>
                </a:lnTo>
                <a:lnTo>
                  <a:pt x="0" y="0"/>
                </a:lnTo>
                <a:close/>
              </a:path>
            </a:pathLst>
          </a:custGeom>
          <a:blipFill rotWithShape="1">
            <a:blip r:embed="rId5">
              <a:alphaModFix/>
            </a:blip>
            <a:stretch>
              <a:fillRect l="3" t="-52404" r="-52500"/>
            </a:stretch>
          </a:blipFill>
          <a:ln>
            <a:noFill/>
          </a:ln>
        </p:spPr>
        <p:txBody>
          <a:bodyPr/>
          <a:lstStyle/>
          <a:p>
            <a:endParaRPr lang="en-US" dirty="0"/>
          </a:p>
        </p:txBody>
      </p:sp>
      <p:sp>
        <p:nvSpPr>
          <p:cNvPr id="119" name="Google Shape;119;p8"/>
          <p:cNvSpPr txBox="1"/>
          <p:nvPr/>
        </p:nvSpPr>
        <p:spPr>
          <a:xfrm>
            <a:off x="1094995" y="6247123"/>
            <a:ext cx="4895363" cy="2470869"/>
          </a:xfrm>
          <a:prstGeom prst="rect">
            <a:avLst/>
          </a:prstGeom>
          <a:noFill/>
          <a:ln>
            <a:noFill/>
          </a:ln>
        </p:spPr>
        <p:txBody>
          <a:bodyPr spcFirstLastPara="1" wrap="square" lIns="0" tIns="0" rIns="0" bIns="0" anchor="t" anchorCtr="0">
            <a:spAutoFit/>
          </a:bodyPr>
          <a:lstStyle/>
          <a:p>
            <a:pPr marL="0" marR="0" lvl="0" indent="0" algn="l" rtl="0">
              <a:lnSpc>
                <a:spcPct val="150056"/>
              </a:lnSpc>
              <a:spcBef>
                <a:spcPts val="0"/>
              </a:spcBef>
              <a:spcAft>
                <a:spcPts val="0"/>
              </a:spcAft>
              <a:buClr>
                <a:srgbClr val="000000"/>
              </a:buClr>
              <a:buSzPts val="3568"/>
              <a:buFont typeface="Arial"/>
              <a:buNone/>
            </a:pPr>
            <a:r>
              <a:rPr lang="en-US" sz="3568" b="1" i="0" u="none" strike="noStrike" cap="none" dirty="0">
                <a:solidFill>
                  <a:srgbClr val="444738"/>
                </a:solidFill>
                <a:latin typeface="Cabin"/>
                <a:ea typeface="Cabin"/>
                <a:cs typeface="Cabin"/>
                <a:sym typeface="Cabin"/>
              </a:rPr>
              <a:t>Aamya Bansal</a:t>
            </a:r>
          </a:p>
          <a:p>
            <a:pPr marL="0" marR="0" lvl="0" indent="0" algn="l" rtl="0">
              <a:lnSpc>
                <a:spcPct val="150056"/>
              </a:lnSpc>
              <a:spcBef>
                <a:spcPts val="0"/>
              </a:spcBef>
              <a:spcAft>
                <a:spcPts val="0"/>
              </a:spcAft>
              <a:buClr>
                <a:srgbClr val="000000"/>
              </a:buClr>
              <a:buSzPts val="3568"/>
              <a:buFont typeface="Arial"/>
              <a:buNone/>
            </a:pPr>
            <a:r>
              <a:rPr lang="en-US" sz="3568" b="1" i="0" u="none" strike="noStrike" cap="none" dirty="0">
                <a:solidFill>
                  <a:srgbClr val="444738"/>
                </a:solidFill>
                <a:latin typeface="Cabin"/>
                <a:ea typeface="Arial"/>
                <a:cs typeface="Arial"/>
                <a:sym typeface="Cabin"/>
              </a:rPr>
              <a:t>Business Analytics</a:t>
            </a:r>
          </a:p>
          <a:p>
            <a:pPr marL="0" marR="0" lvl="0" indent="0" algn="l" rtl="0">
              <a:lnSpc>
                <a:spcPct val="150056"/>
              </a:lnSpc>
              <a:spcBef>
                <a:spcPts val="0"/>
              </a:spcBef>
              <a:spcAft>
                <a:spcPts val="0"/>
              </a:spcAft>
              <a:buClr>
                <a:srgbClr val="000000"/>
              </a:buClr>
              <a:buSzPts val="3568"/>
              <a:buFont typeface="Arial"/>
              <a:buNone/>
            </a:pPr>
            <a:r>
              <a:rPr lang="en-US" sz="3568" b="1" dirty="0" err="1">
                <a:solidFill>
                  <a:srgbClr val="444738"/>
                </a:solidFill>
                <a:latin typeface="Cabin"/>
                <a:sym typeface="Cabin"/>
              </a:rPr>
              <a:t>B.Tech</a:t>
            </a:r>
            <a:r>
              <a:rPr lang="en-US" sz="3568" b="1" dirty="0">
                <a:solidFill>
                  <a:srgbClr val="444738"/>
                </a:solidFill>
                <a:latin typeface="Cabin"/>
                <a:sym typeface="Cabin"/>
              </a:rPr>
              <a:t> 3rd Year</a:t>
            </a:r>
            <a:endParaRPr sz="1400" b="0" i="0" u="none" strike="noStrike" cap="none" dirty="0">
              <a:solidFill>
                <a:srgbClr val="000000"/>
              </a:solidFill>
              <a:latin typeface="Arial"/>
              <a:ea typeface="Arial"/>
              <a:cs typeface="Arial"/>
              <a:sym typeface="Arial"/>
            </a:endParaRPr>
          </a:p>
        </p:txBody>
      </p:sp>
      <p:sp>
        <p:nvSpPr>
          <p:cNvPr id="120" name="Google Shape;120;p8"/>
          <p:cNvSpPr txBox="1"/>
          <p:nvPr/>
        </p:nvSpPr>
        <p:spPr>
          <a:xfrm>
            <a:off x="876716" y="1640407"/>
            <a:ext cx="7296900" cy="2920671"/>
          </a:xfrm>
          <a:prstGeom prst="rect">
            <a:avLst/>
          </a:prstGeom>
          <a:noFill/>
          <a:ln>
            <a:noFill/>
          </a:ln>
        </p:spPr>
        <p:txBody>
          <a:bodyPr spcFirstLastPara="1" wrap="square" lIns="0" tIns="0" rIns="0" bIns="0" anchor="t" anchorCtr="0">
            <a:spAutoFit/>
          </a:bodyPr>
          <a:lstStyle/>
          <a:p>
            <a:pPr marL="0" marR="0" lvl="0" indent="0" algn="l" rtl="0">
              <a:lnSpc>
                <a:spcPct val="91000"/>
              </a:lnSpc>
              <a:spcBef>
                <a:spcPts val="0"/>
              </a:spcBef>
              <a:spcAft>
                <a:spcPts val="0"/>
              </a:spcAft>
              <a:buClr>
                <a:srgbClr val="000000"/>
              </a:buClr>
              <a:buSzPts val="10428"/>
              <a:buFont typeface="Arial"/>
              <a:buNone/>
            </a:pPr>
            <a:r>
              <a:rPr lang="en-US" sz="10428" b="1" dirty="0">
                <a:solidFill>
                  <a:srgbClr val="EDEBDF"/>
                </a:solidFill>
                <a:latin typeface="Segoe UI Variable Display Light" pitchFamily="2" charset="0"/>
                <a:ea typeface="Poiret One"/>
                <a:cs typeface="MV Boli" panose="02000500030200090000" pitchFamily="2" charset="0"/>
                <a:sym typeface="Poiret One"/>
              </a:rPr>
              <a:t>XYZ </a:t>
            </a:r>
          </a:p>
          <a:p>
            <a:pPr marL="0" marR="0" lvl="0" indent="0" algn="l" rtl="0">
              <a:lnSpc>
                <a:spcPct val="91000"/>
              </a:lnSpc>
              <a:spcBef>
                <a:spcPts val="0"/>
              </a:spcBef>
              <a:spcAft>
                <a:spcPts val="0"/>
              </a:spcAft>
              <a:buClr>
                <a:srgbClr val="000000"/>
              </a:buClr>
              <a:buSzPts val="10428"/>
              <a:buFont typeface="Arial"/>
              <a:buNone/>
            </a:pPr>
            <a:r>
              <a:rPr lang="en-US" sz="10428" b="1" dirty="0">
                <a:solidFill>
                  <a:srgbClr val="EDEBDF"/>
                </a:solidFill>
                <a:latin typeface="Segoe UI Variable Display Light" pitchFamily="2" charset="0"/>
                <a:ea typeface="Poiret One"/>
                <a:cs typeface="MV Boli" panose="02000500030200090000" pitchFamily="2" charset="0"/>
                <a:sym typeface="Poiret One"/>
              </a:rPr>
              <a:t>inc.</a:t>
            </a:r>
            <a:endParaRPr sz="1400" b="0" i="0" u="none" strike="noStrike" cap="none" dirty="0">
              <a:solidFill>
                <a:srgbClr val="000000"/>
              </a:solidFill>
              <a:latin typeface="Segoe UI Variable Display Light" pitchFamily="2" charset="0"/>
              <a:ea typeface="Poiret One"/>
              <a:cs typeface="MV Boli" panose="02000500030200090000" pitchFamily="2" charset="0"/>
              <a:sym typeface="Poiret On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81"/>
        <p:cNvGrpSpPr/>
        <p:nvPr/>
      </p:nvGrpSpPr>
      <p:grpSpPr>
        <a:xfrm>
          <a:off x="0" y="0"/>
          <a:ext cx="0" cy="0"/>
          <a:chOff x="0" y="0"/>
          <a:chExt cx="0" cy="0"/>
        </a:xfrm>
      </p:grpSpPr>
      <p:grpSp>
        <p:nvGrpSpPr>
          <p:cNvPr id="185" name="Google Shape;185;p12"/>
          <p:cNvGrpSpPr/>
          <p:nvPr/>
        </p:nvGrpSpPr>
        <p:grpSpPr>
          <a:xfrm>
            <a:off x="9144000" y="0"/>
            <a:ext cx="22860001" cy="10589653"/>
            <a:chOff x="-2408296" y="-6732"/>
            <a:chExt cx="6020740" cy="2789044"/>
          </a:xfrm>
        </p:grpSpPr>
        <p:sp>
          <p:nvSpPr>
            <p:cNvPr id="186" name="Google Shape;186;p12"/>
            <p:cNvSpPr/>
            <p:nvPr/>
          </p:nvSpPr>
          <p:spPr>
            <a:xfrm>
              <a:off x="-2408296" y="-6732"/>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DAFA3"/>
            </a:solidFill>
            <a:ln>
              <a:noFill/>
            </a:ln>
          </p:spPr>
        </p:sp>
        <p:sp>
          <p:nvSpPr>
            <p:cNvPr id="187" name="Google Shape;187;p12"/>
            <p:cNvSpPr txBox="1"/>
            <p:nvPr/>
          </p:nvSpPr>
          <p:spPr>
            <a:xfrm>
              <a:off x="1204148" y="63454"/>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sp>
        <p:nvSpPr>
          <p:cNvPr id="193" name="Google Shape;193;p12"/>
          <p:cNvSpPr txBox="1"/>
          <p:nvPr/>
        </p:nvSpPr>
        <p:spPr>
          <a:xfrm>
            <a:off x="9628822" y="359100"/>
            <a:ext cx="7831200" cy="1593193"/>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8700"/>
              <a:buFont typeface="Arial"/>
              <a:buNone/>
            </a:pPr>
            <a:r>
              <a:rPr lang="en-US" sz="8700" b="1" i="0" u="none" strike="noStrike" cap="none" dirty="0">
                <a:solidFill>
                  <a:srgbClr val="444738"/>
                </a:solidFill>
                <a:latin typeface="Poiret One"/>
                <a:ea typeface="Poiret One"/>
                <a:cs typeface="Poiret One"/>
                <a:sym typeface="Poiret One"/>
              </a:rPr>
              <a:t>North AM</a:t>
            </a:r>
            <a:endParaRPr sz="1400" b="0" i="0" u="none" strike="noStrike" cap="none" dirty="0">
              <a:solidFill>
                <a:srgbClr val="000000"/>
              </a:solidFill>
              <a:latin typeface="Poiret One"/>
              <a:ea typeface="Poiret One"/>
              <a:cs typeface="Poiret One"/>
              <a:sym typeface="Poiret One"/>
            </a:endParaRPr>
          </a:p>
        </p:txBody>
      </p:sp>
      <p:sp>
        <p:nvSpPr>
          <p:cNvPr id="194" name="Google Shape;194;p12"/>
          <p:cNvSpPr txBox="1"/>
          <p:nvPr/>
        </p:nvSpPr>
        <p:spPr>
          <a:xfrm>
            <a:off x="867434" y="8053070"/>
            <a:ext cx="7606067" cy="1003352"/>
          </a:xfrm>
          <a:prstGeom prst="rect">
            <a:avLst/>
          </a:prstGeom>
          <a:noFill/>
          <a:ln>
            <a:noFill/>
          </a:ln>
        </p:spPr>
        <p:txBody>
          <a:bodyPr spcFirstLastPara="1" wrap="square" lIns="0" tIns="0" rIns="0" bIns="0" anchor="t" anchorCtr="0">
            <a:spAutoFit/>
          </a:bodyPr>
          <a:lstStyle/>
          <a:p>
            <a:pPr marL="0" marR="0" lvl="0" indent="0" algn="l" rtl="0">
              <a:lnSpc>
                <a:spcPct val="163000"/>
              </a:lnSpc>
              <a:spcBef>
                <a:spcPts val="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This graph showcases what countries in </a:t>
            </a:r>
            <a:r>
              <a:rPr lang="en-US" sz="2000" dirty="0"/>
              <a:t>North America</a:t>
            </a:r>
            <a:r>
              <a:rPr lang="en-US" sz="2000" b="0" i="0" u="none" strike="noStrike" cap="none" dirty="0">
                <a:solidFill>
                  <a:srgbClr val="000000"/>
                </a:solidFill>
                <a:latin typeface="Arial"/>
                <a:ea typeface="Arial"/>
                <a:cs typeface="Arial"/>
                <a:sym typeface="Arial"/>
              </a:rPr>
              <a:t> contribute to total sales and total profit.</a:t>
            </a:r>
            <a:endParaRPr sz="2000" b="0" i="0" u="none" strike="noStrike" cap="none" dirty="0">
              <a:solidFill>
                <a:srgbClr val="000000"/>
              </a:solidFill>
              <a:latin typeface="Arial"/>
              <a:ea typeface="Arial"/>
              <a:cs typeface="Arial"/>
              <a:sym typeface="Arial"/>
            </a:endParaRPr>
          </a:p>
        </p:txBody>
      </p:sp>
      <p:sp>
        <p:nvSpPr>
          <p:cNvPr id="195" name="Google Shape;195;p12"/>
          <p:cNvSpPr txBox="1"/>
          <p:nvPr/>
        </p:nvSpPr>
        <p:spPr>
          <a:xfrm>
            <a:off x="12477549" y="8053070"/>
            <a:ext cx="4781751" cy="501676"/>
          </a:xfrm>
          <a:prstGeom prst="rect">
            <a:avLst/>
          </a:prstGeom>
          <a:noFill/>
          <a:ln>
            <a:noFill/>
          </a:ln>
        </p:spPr>
        <p:txBody>
          <a:bodyPr spcFirstLastPara="1" wrap="square" lIns="0" tIns="0" rIns="0" bIns="0" anchor="t" anchorCtr="0">
            <a:spAutoFit/>
          </a:bodyPr>
          <a:lstStyle/>
          <a:p>
            <a:pPr marL="0" marR="0" lvl="0" indent="0" algn="r"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a:t>
            </a:r>
            <a:endParaRPr sz="1400" b="0" i="0" u="none" strike="noStrike" cap="none" dirty="0">
              <a:solidFill>
                <a:srgbClr val="000000"/>
              </a:solidFill>
              <a:latin typeface="Arial"/>
              <a:ea typeface="Arial"/>
              <a:cs typeface="Arial"/>
              <a:sym typeface="Arial"/>
            </a:endParaRPr>
          </a:p>
        </p:txBody>
      </p:sp>
      <p:graphicFrame>
        <p:nvGraphicFramePr>
          <p:cNvPr id="2" name="Chart 1">
            <a:extLst>
              <a:ext uri="{FF2B5EF4-FFF2-40B4-BE49-F238E27FC236}">
                <a16:creationId xmlns:a16="http://schemas.microsoft.com/office/drawing/2014/main" id="{9E92ADD9-9591-A1C8-90C0-04D0AA6BF931}"/>
              </a:ext>
            </a:extLst>
          </p:cNvPr>
          <p:cNvGraphicFramePr>
            <a:graphicFrameLocks/>
          </p:cNvGraphicFramePr>
          <p:nvPr>
            <p:extLst>
              <p:ext uri="{D42A27DB-BD31-4B8C-83A1-F6EECF244321}">
                <p14:modId xmlns:p14="http://schemas.microsoft.com/office/powerpoint/2010/main" val="4036683278"/>
              </p:ext>
            </p:extLst>
          </p:nvPr>
        </p:nvGraphicFramePr>
        <p:xfrm>
          <a:off x="3577389" y="2311394"/>
          <a:ext cx="11806990" cy="5597364"/>
        </p:xfrm>
        <a:graphic>
          <a:graphicData uri="http://schemas.openxmlformats.org/drawingml/2006/chart">
            <c:chart xmlns:c="http://schemas.openxmlformats.org/drawingml/2006/chart" xmlns:r="http://schemas.openxmlformats.org/officeDocument/2006/relationships" r:id="rId3"/>
          </a:graphicData>
        </a:graphic>
      </p:graphicFrame>
      <p:sp>
        <p:nvSpPr>
          <p:cNvPr id="191" name="Google Shape;191;p12"/>
          <p:cNvSpPr/>
          <p:nvPr/>
        </p:nvSpPr>
        <p:spPr>
          <a:xfrm>
            <a:off x="2632057" y="1525116"/>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4">
              <a:alphaModFix/>
            </a:blip>
            <a:stretch>
              <a:fillRect/>
            </a:stretch>
          </a:blipFill>
          <a:ln>
            <a:noFill/>
          </a:ln>
        </p:spPr>
      </p:sp>
      <p:sp>
        <p:nvSpPr>
          <p:cNvPr id="190" name="Google Shape;190;p12"/>
          <p:cNvSpPr/>
          <p:nvPr/>
        </p:nvSpPr>
        <p:spPr>
          <a:xfrm>
            <a:off x="14650384" y="7099595"/>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16060323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81"/>
        <p:cNvGrpSpPr/>
        <p:nvPr/>
      </p:nvGrpSpPr>
      <p:grpSpPr>
        <a:xfrm>
          <a:off x="0" y="0"/>
          <a:ext cx="0" cy="0"/>
          <a:chOff x="0" y="0"/>
          <a:chExt cx="0" cy="0"/>
        </a:xfrm>
      </p:grpSpPr>
      <p:grpSp>
        <p:nvGrpSpPr>
          <p:cNvPr id="185" name="Google Shape;185;p12"/>
          <p:cNvGrpSpPr/>
          <p:nvPr/>
        </p:nvGrpSpPr>
        <p:grpSpPr>
          <a:xfrm>
            <a:off x="0" y="0"/>
            <a:ext cx="22860001" cy="10589653"/>
            <a:chOff x="-2408296" y="-6732"/>
            <a:chExt cx="6020740" cy="2789044"/>
          </a:xfrm>
        </p:grpSpPr>
        <p:sp>
          <p:nvSpPr>
            <p:cNvPr id="186" name="Google Shape;186;p12"/>
            <p:cNvSpPr/>
            <p:nvPr/>
          </p:nvSpPr>
          <p:spPr>
            <a:xfrm>
              <a:off x="-2408296" y="-6732"/>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DAFA3"/>
            </a:solidFill>
            <a:ln>
              <a:noFill/>
            </a:ln>
          </p:spPr>
        </p:sp>
        <p:sp>
          <p:nvSpPr>
            <p:cNvPr id="187" name="Google Shape;187;p12"/>
            <p:cNvSpPr txBox="1"/>
            <p:nvPr/>
          </p:nvSpPr>
          <p:spPr>
            <a:xfrm>
              <a:off x="1204148" y="63454"/>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sp>
        <p:nvSpPr>
          <p:cNvPr id="193" name="Google Shape;193;p12"/>
          <p:cNvSpPr txBox="1"/>
          <p:nvPr/>
        </p:nvSpPr>
        <p:spPr>
          <a:xfrm>
            <a:off x="10299919" y="494657"/>
            <a:ext cx="7831200" cy="1593193"/>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8700"/>
              <a:buFont typeface="Arial"/>
              <a:buNone/>
            </a:pPr>
            <a:r>
              <a:rPr lang="en-US" sz="8700" b="1" i="0" u="none" strike="noStrike" cap="none" dirty="0">
                <a:solidFill>
                  <a:srgbClr val="444738"/>
                </a:solidFill>
                <a:latin typeface="Poiret One"/>
                <a:ea typeface="Poiret One"/>
                <a:cs typeface="Poiret One"/>
                <a:sym typeface="Poiret One"/>
              </a:rPr>
              <a:t>North EU</a:t>
            </a:r>
            <a:endParaRPr sz="1400" b="0" i="0" u="none" strike="noStrike" cap="none" dirty="0">
              <a:solidFill>
                <a:srgbClr val="000000"/>
              </a:solidFill>
              <a:latin typeface="Poiret One"/>
              <a:ea typeface="Poiret One"/>
              <a:cs typeface="Poiret One"/>
              <a:sym typeface="Poiret One"/>
            </a:endParaRPr>
          </a:p>
        </p:txBody>
      </p:sp>
      <p:sp>
        <p:nvSpPr>
          <p:cNvPr id="194" name="Google Shape;194;p12"/>
          <p:cNvSpPr txBox="1"/>
          <p:nvPr/>
        </p:nvSpPr>
        <p:spPr>
          <a:xfrm>
            <a:off x="867434" y="8053070"/>
            <a:ext cx="7606067" cy="1003352"/>
          </a:xfrm>
          <a:prstGeom prst="rect">
            <a:avLst/>
          </a:prstGeom>
          <a:noFill/>
          <a:ln>
            <a:noFill/>
          </a:ln>
        </p:spPr>
        <p:txBody>
          <a:bodyPr spcFirstLastPara="1" wrap="square" lIns="0" tIns="0" rIns="0" bIns="0" anchor="t" anchorCtr="0">
            <a:spAutoFit/>
          </a:bodyPr>
          <a:lstStyle/>
          <a:p>
            <a:pPr marL="0" marR="0" lvl="0" indent="0" algn="l" rtl="0">
              <a:lnSpc>
                <a:spcPct val="163000"/>
              </a:lnSpc>
              <a:spcBef>
                <a:spcPts val="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This graph showcases what countries in </a:t>
            </a:r>
            <a:r>
              <a:rPr lang="en-US" sz="2000" dirty="0"/>
              <a:t>North EU </a:t>
            </a:r>
            <a:r>
              <a:rPr lang="en-US" sz="2000" b="0" i="0" u="none" strike="noStrike" cap="none" dirty="0">
                <a:solidFill>
                  <a:srgbClr val="000000"/>
                </a:solidFill>
                <a:latin typeface="Arial"/>
                <a:ea typeface="Arial"/>
                <a:cs typeface="Arial"/>
                <a:sym typeface="Arial"/>
              </a:rPr>
              <a:t>contribute to total sales and total profit.</a:t>
            </a:r>
            <a:endParaRPr sz="2000" b="0" i="0" u="none" strike="noStrike" cap="none" dirty="0">
              <a:solidFill>
                <a:srgbClr val="000000"/>
              </a:solidFill>
              <a:latin typeface="Arial"/>
              <a:ea typeface="Arial"/>
              <a:cs typeface="Arial"/>
              <a:sym typeface="Arial"/>
            </a:endParaRPr>
          </a:p>
        </p:txBody>
      </p:sp>
      <p:sp>
        <p:nvSpPr>
          <p:cNvPr id="195" name="Google Shape;195;p12"/>
          <p:cNvSpPr txBox="1"/>
          <p:nvPr/>
        </p:nvSpPr>
        <p:spPr>
          <a:xfrm>
            <a:off x="12477549" y="8053070"/>
            <a:ext cx="4781751" cy="501676"/>
          </a:xfrm>
          <a:prstGeom prst="rect">
            <a:avLst/>
          </a:prstGeom>
          <a:noFill/>
          <a:ln>
            <a:noFill/>
          </a:ln>
        </p:spPr>
        <p:txBody>
          <a:bodyPr spcFirstLastPara="1" wrap="square" lIns="0" tIns="0" rIns="0" bIns="0" anchor="t" anchorCtr="0">
            <a:spAutoFit/>
          </a:bodyPr>
          <a:lstStyle/>
          <a:p>
            <a:pPr marL="0" marR="0" lvl="0" indent="0" algn="r"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a:t>
            </a:r>
            <a:endParaRPr sz="1400" b="0" i="0" u="none" strike="noStrike" cap="none" dirty="0">
              <a:solidFill>
                <a:srgbClr val="000000"/>
              </a:solidFill>
              <a:latin typeface="Arial"/>
              <a:ea typeface="Arial"/>
              <a:cs typeface="Arial"/>
              <a:sym typeface="Arial"/>
            </a:endParaRPr>
          </a:p>
        </p:txBody>
      </p:sp>
      <p:graphicFrame>
        <p:nvGraphicFramePr>
          <p:cNvPr id="2" name="Chart 1">
            <a:extLst>
              <a:ext uri="{FF2B5EF4-FFF2-40B4-BE49-F238E27FC236}">
                <a16:creationId xmlns:a16="http://schemas.microsoft.com/office/drawing/2014/main" id="{8F770EC4-F72C-A257-8975-CB93BD9FC90C}"/>
              </a:ext>
            </a:extLst>
          </p:cNvPr>
          <p:cNvGraphicFramePr>
            <a:graphicFrameLocks/>
          </p:cNvGraphicFramePr>
          <p:nvPr>
            <p:extLst>
              <p:ext uri="{D42A27DB-BD31-4B8C-83A1-F6EECF244321}">
                <p14:modId xmlns:p14="http://schemas.microsoft.com/office/powerpoint/2010/main" val="204313752"/>
              </p:ext>
            </p:extLst>
          </p:nvPr>
        </p:nvGraphicFramePr>
        <p:xfrm>
          <a:off x="2727702" y="2316020"/>
          <a:ext cx="12724108" cy="5737050"/>
        </p:xfrm>
        <a:graphic>
          <a:graphicData uri="http://schemas.openxmlformats.org/drawingml/2006/chart">
            <c:chart xmlns:c="http://schemas.openxmlformats.org/drawingml/2006/chart" xmlns:r="http://schemas.openxmlformats.org/officeDocument/2006/relationships" r:id="rId3"/>
          </a:graphicData>
        </a:graphic>
      </p:graphicFrame>
      <p:sp>
        <p:nvSpPr>
          <p:cNvPr id="190" name="Google Shape;190;p12"/>
          <p:cNvSpPr/>
          <p:nvPr/>
        </p:nvSpPr>
        <p:spPr>
          <a:xfrm>
            <a:off x="1776503" y="1611719"/>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4">
              <a:alphaModFix/>
            </a:blip>
            <a:stretch>
              <a:fillRect/>
            </a:stretch>
          </a:blipFill>
          <a:ln>
            <a:noFill/>
          </a:ln>
        </p:spPr>
      </p:sp>
      <p:sp>
        <p:nvSpPr>
          <p:cNvPr id="191" name="Google Shape;191;p12"/>
          <p:cNvSpPr/>
          <p:nvPr/>
        </p:nvSpPr>
        <p:spPr>
          <a:xfrm>
            <a:off x="14517338" y="7325494"/>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2103355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81"/>
        <p:cNvGrpSpPr/>
        <p:nvPr/>
      </p:nvGrpSpPr>
      <p:grpSpPr>
        <a:xfrm>
          <a:off x="0" y="0"/>
          <a:ext cx="0" cy="0"/>
          <a:chOff x="0" y="0"/>
          <a:chExt cx="0" cy="0"/>
        </a:xfrm>
      </p:grpSpPr>
      <p:grpSp>
        <p:nvGrpSpPr>
          <p:cNvPr id="185" name="Google Shape;185;p12"/>
          <p:cNvGrpSpPr/>
          <p:nvPr/>
        </p:nvGrpSpPr>
        <p:grpSpPr>
          <a:xfrm>
            <a:off x="9144000" y="0"/>
            <a:ext cx="22860001" cy="10589653"/>
            <a:chOff x="-2408296" y="-6732"/>
            <a:chExt cx="6020740" cy="2789044"/>
          </a:xfrm>
        </p:grpSpPr>
        <p:sp>
          <p:nvSpPr>
            <p:cNvPr id="186" name="Google Shape;186;p12"/>
            <p:cNvSpPr/>
            <p:nvPr/>
          </p:nvSpPr>
          <p:spPr>
            <a:xfrm>
              <a:off x="-2408296" y="-6732"/>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DAFA3"/>
            </a:solidFill>
            <a:ln>
              <a:noFill/>
            </a:ln>
          </p:spPr>
        </p:sp>
        <p:sp>
          <p:nvSpPr>
            <p:cNvPr id="187" name="Google Shape;187;p12"/>
            <p:cNvSpPr txBox="1"/>
            <p:nvPr/>
          </p:nvSpPr>
          <p:spPr>
            <a:xfrm>
              <a:off x="1204148" y="63454"/>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sp>
        <p:nvSpPr>
          <p:cNvPr id="193" name="Google Shape;193;p12"/>
          <p:cNvSpPr txBox="1"/>
          <p:nvPr/>
        </p:nvSpPr>
        <p:spPr>
          <a:xfrm>
            <a:off x="9628822" y="359100"/>
            <a:ext cx="7831200" cy="1593193"/>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8700"/>
              <a:buFont typeface="Arial"/>
              <a:buNone/>
            </a:pPr>
            <a:r>
              <a:rPr lang="en-US" sz="8700" b="1" dirty="0">
                <a:solidFill>
                  <a:srgbClr val="444738"/>
                </a:solidFill>
                <a:latin typeface="Poiret One"/>
                <a:ea typeface="Poiret One"/>
                <a:cs typeface="Poiret One"/>
                <a:sym typeface="Poiret One"/>
              </a:rPr>
              <a:t>Oceania</a:t>
            </a:r>
            <a:endParaRPr sz="1400" b="0" i="0" u="none" strike="noStrike" cap="none" dirty="0">
              <a:solidFill>
                <a:srgbClr val="000000"/>
              </a:solidFill>
              <a:latin typeface="Poiret One"/>
              <a:ea typeface="Poiret One"/>
              <a:cs typeface="Poiret One"/>
              <a:sym typeface="Poiret One"/>
            </a:endParaRPr>
          </a:p>
        </p:txBody>
      </p:sp>
      <p:sp>
        <p:nvSpPr>
          <p:cNvPr id="194" name="Google Shape;194;p12"/>
          <p:cNvSpPr txBox="1"/>
          <p:nvPr/>
        </p:nvSpPr>
        <p:spPr>
          <a:xfrm>
            <a:off x="867434" y="8053070"/>
            <a:ext cx="7606067" cy="1003352"/>
          </a:xfrm>
          <a:prstGeom prst="rect">
            <a:avLst/>
          </a:prstGeom>
          <a:noFill/>
          <a:ln>
            <a:noFill/>
          </a:ln>
        </p:spPr>
        <p:txBody>
          <a:bodyPr spcFirstLastPara="1" wrap="square" lIns="0" tIns="0" rIns="0" bIns="0" anchor="t" anchorCtr="0">
            <a:spAutoFit/>
          </a:bodyPr>
          <a:lstStyle/>
          <a:p>
            <a:pPr marL="0" marR="0" lvl="0" indent="0" algn="l" rtl="0">
              <a:lnSpc>
                <a:spcPct val="163000"/>
              </a:lnSpc>
              <a:spcBef>
                <a:spcPts val="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This graph showcases what countries in Oceania contribute to total sales and total profit.</a:t>
            </a:r>
            <a:endParaRPr sz="2000" b="0" i="0" u="none" strike="noStrike" cap="none" dirty="0">
              <a:solidFill>
                <a:srgbClr val="000000"/>
              </a:solidFill>
              <a:latin typeface="Arial"/>
              <a:ea typeface="Arial"/>
              <a:cs typeface="Arial"/>
              <a:sym typeface="Arial"/>
            </a:endParaRPr>
          </a:p>
        </p:txBody>
      </p:sp>
      <p:sp>
        <p:nvSpPr>
          <p:cNvPr id="195" name="Google Shape;195;p12"/>
          <p:cNvSpPr txBox="1"/>
          <p:nvPr/>
        </p:nvSpPr>
        <p:spPr>
          <a:xfrm>
            <a:off x="12477549" y="8053070"/>
            <a:ext cx="4781751" cy="501676"/>
          </a:xfrm>
          <a:prstGeom prst="rect">
            <a:avLst/>
          </a:prstGeom>
          <a:noFill/>
          <a:ln>
            <a:noFill/>
          </a:ln>
        </p:spPr>
        <p:txBody>
          <a:bodyPr spcFirstLastPara="1" wrap="square" lIns="0" tIns="0" rIns="0" bIns="0" anchor="t" anchorCtr="0">
            <a:spAutoFit/>
          </a:bodyPr>
          <a:lstStyle/>
          <a:p>
            <a:pPr marL="0" marR="0" lvl="0" indent="0" algn="r"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a:t>
            </a:r>
            <a:endParaRPr sz="1400" b="0" i="0" u="none" strike="noStrike" cap="none" dirty="0">
              <a:solidFill>
                <a:srgbClr val="000000"/>
              </a:solidFill>
              <a:latin typeface="Arial"/>
              <a:ea typeface="Arial"/>
              <a:cs typeface="Arial"/>
              <a:sym typeface="Arial"/>
            </a:endParaRPr>
          </a:p>
        </p:txBody>
      </p:sp>
      <p:graphicFrame>
        <p:nvGraphicFramePr>
          <p:cNvPr id="3" name="Chart 2">
            <a:extLst>
              <a:ext uri="{FF2B5EF4-FFF2-40B4-BE49-F238E27FC236}">
                <a16:creationId xmlns:a16="http://schemas.microsoft.com/office/drawing/2014/main" id="{1BDF8253-31F6-544E-81A0-6ABE1180B328}"/>
              </a:ext>
            </a:extLst>
          </p:cNvPr>
          <p:cNvGraphicFramePr>
            <a:graphicFrameLocks/>
          </p:cNvGraphicFramePr>
          <p:nvPr>
            <p:extLst>
              <p:ext uri="{D42A27DB-BD31-4B8C-83A1-F6EECF244321}">
                <p14:modId xmlns:p14="http://schemas.microsoft.com/office/powerpoint/2010/main" val="1806641843"/>
              </p:ext>
            </p:extLst>
          </p:nvPr>
        </p:nvGraphicFramePr>
        <p:xfrm>
          <a:off x="3160295" y="2311393"/>
          <a:ext cx="12320337" cy="5741677"/>
        </p:xfrm>
        <a:graphic>
          <a:graphicData uri="http://schemas.openxmlformats.org/drawingml/2006/chart">
            <c:chart xmlns:c="http://schemas.openxmlformats.org/drawingml/2006/chart" xmlns:r="http://schemas.openxmlformats.org/officeDocument/2006/relationships" r:id="rId3"/>
          </a:graphicData>
        </a:graphic>
      </p:graphicFrame>
      <p:sp>
        <p:nvSpPr>
          <p:cNvPr id="191" name="Google Shape;191;p12"/>
          <p:cNvSpPr/>
          <p:nvPr/>
        </p:nvSpPr>
        <p:spPr>
          <a:xfrm>
            <a:off x="2427208" y="1681965"/>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4">
              <a:alphaModFix/>
            </a:blip>
            <a:stretch>
              <a:fillRect/>
            </a:stretch>
          </a:blipFill>
          <a:ln>
            <a:noFill/>
          </a:ln>
        </p:spPr>
      </p:sp>
      <p:sp>
        <p:nvSpPr>
          <p:cNvPr id="190" name="Google Shape;190;p12"/>
          <p:cNvSpPr/>
          <p:nvPr/>
        </p:nvSpPr>
        <p:spPr>
          <a:xfrm>
            <a:off x="14820599" y="7179739"/>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353194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81"/>
        <p:cNvGrpSpPr/>
        <p:nvPr/>
      </p:nvGrpSpPr>
      <p:grpSpPr>
        <a:xfrm>
          <a:off x="0" y="0"/>
          <a:ext cx="0" cy="0"/>
          <a:chOff x="0" y="0"/>
          <a:chExt cx="0" cy="0"/>
        </a:xfrm>
      </p:grpSpPr>
      <p:grpSp>
        <p:nvGrpSpPr>
          <p:cNvPr id="185" name="Google Shape;185;p12"/>
          <p:cNvGrpSpPr/>
          <p:nvPr/>
        </p:nvGrpSpPr>
        <p:grpSpPr>
          <a:xfrm>
            <a:off x="0" y="0"/>
            <a:ext cx="22860001" cy="10589653"/>
            <a:chOff x="-2408296" y="-6732"/>
            <a:chExt cx="6020740" cy="2789044"/>
          </a:xfrm>
        </p:grpSpPr>
        <p:sp>
          <p:nvSpPr>
            <p:cNvPr id="186" name="Google Shape;186;p12"/>
            <p:cNvSpPr/>
            <p:nvPr/>
          </p:nvSpPr>
          <p:spPr>
            <a:xfrm>
              <a:off x="-2408296" y="-6732"/>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DAFA3"/>
            </a:solidFill>
            <a:ln>
              <a:noFill/>
            </a:ln>
          </p:spPr>
        </p:sp>
        <p:sp>
          <p:nvSpPr>
            <p:cNvPr id="187" name="Google Shape;187;p12"/>
            <p:cNvSpPr txBox="1"/>
            <p:nvPr/>
          </p:nvSpPr>
          <p:spPr>
            <a:xfrm>
              <a:off x="1204148" y="63454"/>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sp>
        <p:nvSpPr>
          <p:cNvPr id="193" name="Google Shape;193;p12"/>
          <p:cNvSpPr txBox="1"/>
          <p:nvPr/>
        </p:nvSpPr>
        <p:spPr>
          <a:xfrm>
            <a:off x="10299919" y="494657"/>
            <a:ext cx="7831200" cy="1593193"/>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8700"/>
              <a:buFont typeface="Arial"/>
              <a:buNone/>
            </a:pPr>
            <a:r>
              <a:rPr lang="en-US" sz="8700" b="1" i="0" u="none" strike="noStrike" cap="none" dirty="0">
                <a:solidFill>
                  <a:srgbClr val="444738"/>
                </a:solidFill>
                <a:latin typeface="Poiret One"/>
                <a:ea typeface="Poiret One"/>
                <a:cs typeface="Poiret One"/>
                <a:sym typeface="Poiret One"/>
              </a:rPr>
              <a:t>South East Asia</a:t>
            </a:r>
            <a:endParaRPr sz="1400" b="0" i="0" u="none" strike="noStrike" cap="none" dirty="0">
              <a:solidFill>
                <a:srgbClr val="000000"/>
              </a:solidFill>
              <a:latin typeface="Poiret One"/>
              <a:ea typeface="Poiret One"/>
              <a:cs typeface="Poiret One"/>
              <a:sym typeface="Poiret One"/>
            </a:endParaRPr>
          </a:p>
        </p:txBody>
      </p:sp>
      <p:sp>
        <p:nvSpPr>
          <p:cNvPr id="194" name="Google Shape;194;p12"/>
          <p:cNvSpPr txBox="1"/>
          <p:nvPr/>
        </p:nvSpPr>
        <p:spPr>
          <a:xfrm>
            <a:off x="867434" y="8053070"/>
            <a:ext cx="7606067" cy="1003352"/>
          </a:xfrm>
          <a:prstGeom prst="rect">
            <a:avLst/>
          </a:prstGeom>
          <a:noFill/>
          <a:ln>
            <a:noFill/>
          </a:ln>
        </p:spPr>
        <p:txBody>
          <a:bodyPr spcFirstLastPara="1" wrap="square" lIns="0" tIns="0" rIns="0" bIns="0" anchor="t" anchorCtr="0">
            <a:spAutoFit/>
          </a:bodyPr>
          <a:lstStyle/>
          <a:p>
            <a:pPr marL="0" marR="0" lvl="0" indent="0" algn="l" rtl="0">
              <a:lnSpc>
                <a:spcPct val="163000"/>
              </a:lnSpc>
              <a:spcBef>
                <a:spcPts val="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This graph showcases what countries in South east Asia contribute to total sales and total profit.</a:t>
            </a:r>
            <a:endParaRPr sz="2000" b="0" i="0" u="none" strike="noStrike" cap="none" dirty="0">
              <a:solidFill>
                <a:srgbClr val="000000"/>
              </a:solidFill>
              <a:latin typeface="Arial"/>
              <a:ea typeface="Arial"/>
              <a:cs typeface="Arial"/>
              <a:sym typeface="Arial"/>
            </a:endParaRPr>
          </a:p>
        </p:txBody>
      </p:sp>
      <p:sp>
        <p:nvSpPr>
          <p:cNvPr id="195" name="Google Shape;195;p12"/>
          <p:cNvSpPr txBox="1"/>
          <p:nvPr/>
        </p:nvSpPr>
        <p:spPr>
          <a:xfrm>
            <a:off x="12477549" y="8053070"/>
            <a:ext cx="4781751" cy="501676"/>
          </a:xfrm>
          <a:prstGeom prst="rect">
            <a:avLst/>
          </a:prstGeom>
          <a:noFill/>
          <a:ln>
            <a:noFill/>
          </a:ln>
        </p:spPr>
        <p:txBody>
          <a:bodyPr spcFirstLastPara="1" wrap="square" lIns="0" tIns="0" rIns="0" bIns="0" anchor="t" anchorCtr="0">
            <a:spAutoFit/>
          </a:bodyPr>
          <a:lstStyle/>
          <a:p>
            <a:pPr marL="0" marR="0" lvl="0" indent="0" algn="r"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a:t>
            </a:r>
            <a:endParaRPr sz="1400" b="0" i="0" u="none" strike="noStrike" cap="none" dirty="0">
              <a:solidFill>
                <a:srgbClr val="000000"/>
              </a:solidFill>
              <a:latin typeface="Arial"/>
              <a:ea typeface="Arial"/>
              <a:cs typeface="Arial"/>
              <a:sym typeface="Arial"/>
            </a:endParaRPr>
          </a:p>
        </p:txBody>
      </p:sp>
      <p:graphicFrame>
        <p:nvGraphicFramePr>
          <p:cNvPr id="3" name="Chart 2">
            <a:extLst>
              <a:ext uri="{FF2B5EF4-FFF2-40B4-BE49-F238E27FC236}">
                <a16:creationId xmlns:a16="http://schemas.microsoft.com/office/drawing/2014/main" id="{9FC9ED11-86BA-64C6-C1F8-9F1ABE739FED}"/>
              </a:ext>
            </a:extLst>
          </p:cNvPr>
          <p:cNvGraphicFramePr>
            <a:graphicFrameLocks/>
          </p:cNvGraphicFramePr>
          <p:nvPr>
            <p:extLst>
              <p:ext uri="{D42A27DB-BD31-4B8C-83A1-F6EECF244321}">
                <p14:modId xmlns:p14="http://schemas.microsoft.com/office/powerpoint/2010/main" val="3738108625"/>
              </p:ext>
            </p:extLst>
          </p:nvPr>
        </p:nvGraphicFramePr>
        <p:xfrm>
          <a:off x="3533614" y="2510725"/>
          <a:ext cx="11871701" cy="5542345"/>
        </p:xfrm>
        <a:graphic>
          <a:graphicData uri="http://schemas.openxmlformats.org/drawingml/2006/chart">
            <c:chart xmlns:c="http://schemas.openxmlformats.org/drawingml/2006/chart" xmlns:r="http://schemas.openxmlformats.org/officeDocument/2006/relationships" r:id="rId3"/>
          </a:graphicData>
        </a:graphic>
      </p:graphicFrame>
      <p:sp>
        <p:nvSpPr>
          <p:cNvPr id="190" name="Google Shape;190;p12"/>
          <p:cNvSpPr/>
          <p:nvPr/>
        </p:nvSpPr>
        <p:spPr>
          <a:xfrm>
            <a:off x="2688048" y="1821449"/>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4">
              <a:alphaModFix/>
            </a:blip>
            <a:stretch>
              <a:fillRect/>
            </a:stretch>
          </a:blipFill>
          <a:ln>
            <a:noFill/>
          </a:ln>
        </p:spPr>
      </p:sp>
      <p:sp>
        <p:nvSpPr>
          <p:cNvPr id="191" name="Google Shape;191;p12"/>
          <p:cNvSpPr/>
          <p:nvPr/>
        </p:nvSpPr>
        <p:spPr>
          <a:xfrm>
            <a:off x="14546289" y="7325494"/>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3045709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81"/>
        <p:cNvGrpSpPr/>
        <p:nvPr/>
      </p:nvGrpSpPr>
      <p:grpSpPr>
        <a:xfrm>
          <a:off x="0" y="0"/>
          <a:ext cx="0" cy="0"/>
          <a:chOff x="0" y="0"/>
          <a:chExt cx="0" cy="0"/>
        </a:xfrm>
      </p:grpSpPr>
      <p:grpSp>
        <p:nvGrpSpPr>
          <p:cNvPr id="185" name="Google Shape;185;p12"/>
          <p:cNvGrpSpPr/>
          <p:nvPr/>
        </p:nvGrpSpPr>
        <p:grpSpPr>
          <a:xfrm>
            <a:off x="9144000" y="0"/>
            <a:ext cx="22860001" cy="10589653"/>
            <a:chOff x="-2408296" y="-6732"/>
            <a:chExt cx="6020740" cy="2789044"/>
          </a:xfrm>
        </p:grpSpPr>
        <p:sp>
          <p:nvSpPr>
            <p:cNvPr id="186" name="Google Shape;186;p12"/>
            <p:cNvSpPr/>
            <p:nvPr/>
          </p:nvSpPr>
          <p:spPr>
            <a:xfrm>
              <a:off x="-2408296" y="-6732"/>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DAFA3"/>
            </a:solidFill>
            <a:ln>
              <a:noFill/>
            </a:ln>
          </p:spPr>
        </p:sp>
        <p:sp>
          <p:nvSpPr>
            <p:cNvPr id="187" name="Google Shape;187;p12"/>
            <p:cNvSpPr txBox="1"/>
            <p:nvPr/>
          </p:nvSpPr>
          <p:spPr>
            <a:xfrm>
              <a:off x="1204148" y="63454"/>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sp>
        <p:nvSpPr>
          <p:cNvPr id="193" name="Google Shape;193;p12"/>
          <p:cNvSpPr txBox="1"/>
          <p:nvPr/>
        </p:nvSpPr>
        <p:spPr>
          <a:xfrm>
            <a:off x="9628822" y="359100"/>
            <a:ext cx="7831200" cy="1593193"/>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8700"/>
              <a:buFont typeface="Arial"/>
              <a:buNone/>
            </a:pPr>
            <a:r>
              <a:rPr lang="en-US" sz="8700" b="1" dirty="0">
                <a:solidFill>
                  <a:srgbClr val="444738"/>
                </a:solidFill>
                <a:latin typeface="Poiret One"/>
                <a:ea typeface="Poiret One"/>
                <a:cs typeface="Poiret One"/>
                <a:sym typeface="Poiret One"/>
              </a:rPr>
              <a:t>South EU</a:t>
            </a:r>
            <a:endParaRPr sz="1400" b="0" i="0" u="none" strike="noStrike" cap="none" dirty="0">
              <a:solidFill>
                <a:srgbClr val="000000"/>
              </a:solidFill>
              <a:latin typeface="Poiret One"/>
              <a:ea typeface="Poiret One"/>
              <a:cs typeface="Poiret One"/>
              <a:sym typeface="Poiret One"/>
            </a:endParaRPr>
          </a:p>
        </p:txBody>
      </p:sp>
      <p:sp>
        <p:nvSpPr>
          <p:cNvPr id="194" name="Google Shape;194;p12"/>
          <p:cNvSpPr txBox="1"/>
          <p:nvPr/>
        </p:nvSpPr>
        <p:spPr>
          <a:xfrm>
            <a:off x="867434" y="8053070"/>
            <a:ext cx="7606067" cy="1003352"/>
          </a:xfrm>
          <a:prstGeom prst="rect">
            <a:avLst/>
          </a:prstGeom>
          <a:noFill/>
          <a:ln>
            <a:noFill/>
          </a:ln>
        </p:spPr>
        <p:txBody>
          <a:bodyPr spcFirstLastPara="1" wrap="square" lIns="0" tIns="0" rIns="0" bIns="0" anchor="t" anchorCtr="0">
            <a:spAutoFit/>
          </a:bodyPr>
          <a:lstStyle/>
          <a:p>
            <a:pPr marL="0" marR="0" lvl="0" indent="0" algn="l" rtl="0">
              <a:lnSpc>
                <a:spcPct val="163000"/>
              </a:lnSpc>
              <a:spcBef>
                <a:spcPts val="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This graph showcases what countries in South EU contribute to total sales and total profit.</a:t>
            </a:r>
            <a:endParaRPr sz="2000" b="0" i="0" u="none" strike="noStrike" cap="none" dirty="0">
              <a:solidFill>
                <a:srgbClr val="000000"/>
              </a:solidFill>
              <a:latin typeface="Arial"/>
              <a:ea typeface="Arial"/>
              <a:cs typeface="Arial"/>
              <a:sym typeface="Arial"/>
            </a:endParaRPr>
          </a:p>
        </p:txBody>
      </p:sp>
      <p:sp>
        <p:nvSpPr>
          <p:cNvPr id="195" name="Google Shape;195;p12"/>
          <p:cNvSpPr txBox="1"/>
          <p:nvPr/>
        </p:nvSpPr>
        <p:spPr>
          <a:xfrm>
            <a:off x="12477549" y="8053070"/>
            <a:ext cx="4781751" cy="501676"/>
          </a:xfrm>
          <a:prstGeom prst="rect">
            <a:avLst/>
          </a:prstGeom>
          <a:noFill/>
          <a:ln>
            <a:noFill/>
          </a:ln>
        </p:spPr>
        <p:txBody>
          <a:bodyPr spcFirstLastPara="1" wrap="square" lIns="0" tIns="0" rIns="0" bIns="0" anchor="t" anchorCtr="0">
            <a:spAutoFit/>
          </a:bodyPr>
          <a:lstStyle/>
          <a:p>
            <a:pPr marL="0" marR="0" lvl="0" indent="0" algn="r"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a:t>
            </a:r>
            <a:endParaRPr sz="1400" b="0" i="0" u="none" strike="noStrike" cap="none" dirty="0">
              <a:solidFill>
                <a:srgbClr val="000000"/>
              </a:solidFill>
              <a:latin typeface="Arial"/>
              <a:ea typeface="Arial"/>
              <a:cs typeface="Arial"/>
              <a:sym typeface="Arial"/>
            </a:endParaRPr>
          </a:p>
        </p:txBody>
      </p:sp>
      <p:graphicFrame>
        <p:nvGraphicFramePr>
          <p:cNvPr id="2" name="Chart 1">
            <a:extLst>
              <a:ext uri="{FF2B5EF4-FFF2-40B4-BE49-F238E27FC236}">
                <a16:creationId xmlns:a16="http://schemas.microsoft.com/office/drawing/2014/main" id="{1D414F2F-AA85-9887-42B5-854F69A87A21}"/>
              </a:ext>
            </a:extLst>
          </p:cNvPr>
          <p:cNvGraphicFramePr>
            <a:graphicFrameLocks/>
          </p:cNvGraphicFramePr>
          <p:nvPr>
            <p:extLst>
              <p:ext uri="{D42A27DB-BD31-4B8C-83A1-F6EECF244321}">
                <p14:modId xmlns:p14="http://schemas.microsoft.com/office/powerpoint/2010/main" val="3046461943"/>
              </p:ext>
            </p:extLst>
          </p:nvPr>
        </p:nvGraphicFramePr>
        <p:xfrm>
          <a:off x="3882189" y="1952293"/>
          <a:ext cx="11341769" cy="6100777"/>
        </p:xfrm>
        <a:graphic>
          <a:graphicData uri="http://schemas.openxmlformats.org/drawingml/2006/chart">
            <c:chart xmlns:c="http://schemas.openxmlformats.org/drawingml/2006/chart" xmlns:r="http://schemas.openxmlformats.org/officeDocument/2006/relationships" r:id="rId3"/>
          </a:graphicData>
        </a:graphic>
      </p:graphicFrame>
      <p:sp>
        <p:nvSpPr>
          <p:cNvPr id="191" name="Google Shape;191;p12"/>
          <p:cNvSpPr/>
          <p:nvPr/>
        </p:nvSpPr>
        <p:spPr>
          <a:xfrm>
            <a:off x="2862955" y="1224717"/>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4">
              <a:alphaModFix/>
            </a:blip>
            <a:stretch>
              <a:fillRect/>
            </a:stretch>
          </a:blipFill>
          <a:ln>
            <a:noFill/>
          </a:ln>
        </p:spPr>
      </p:sp>
      <p:sp>
        <p:nvSpPr>
          <p:cNvPr id="190" name="Google Shape;190;p12"/>
          <p:cNvSpPr/>
          <p:nvPr/>
        </p:nvSpPr>
        <p:spPr>
          <a:xfrm>
            <a:off x="14441836" y="7099595"/>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16550806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81"/>
        <p:cNvGrpSpPr/>
        <p:nvPr/>
      </p:nvGrpSpPr>
      <p:grpSpPr>
        <a:xfrm>
          <a:off x="0" y="0"/>
          <a:ext cx="0" cy="0"/>
          <a:chOff x="0" y="0"/>
          <a:chExt cx="0" cy="0"/>
        </a:xfrm>
      </p:grpSpPr>
      <p:grpSp>
        <p:nvGrpSpPr>
          <p:cNvPr id="182" name="Google Shape;182;p12"/>
          <p:cNvGrpSpPr/>
          <p:nvPr/>
        </p:nvGrpSpPr>
        <p:grpSpPr>
          <a:xfrm>
            <a:off x="0" y="-36165"/>
            <a:ext cx="9144000" cy="10323165"/>
            <a:chOff x="0" y="-9525"/>
            <a:chExt cx="2408296" cy="2718858"/>
          </a:xfrm>
        </p:grpSpPr>
        <p:sp>
          <p:nvSpPr>
            <p:cNvPr id="183" name="Google Shape;183;p12"/>
            <p:cNvSpPr/>
            <p:nvPr/>
          </p:nvSpPr>
          <p:spPr>
            <a:xfrm>
              <a:off x="0" y="0"/>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EDEBDF"/>
            </a:solidFill>
            <a:ln>
              <a:noFill/>
            </a:ln>
          </p:spPr>
        </p:sp>
        <p:sp>
          <p:nvSpPr>
            <p:cNvPr id="184" name="Google Shape;184;p12"/>
            <p:cNvSpPr txBox="1"/>
            <p:nvPr/>
          </p:nvSpPr>
          <p:spPr>
            <a:xfrm>
              <a:off x="0" y="-9525"/>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grpSp>
        <p:nvGrpSpPr>
          <p:cNvPr id="185" name="Google Shape;185;p12"/>
          <p:cNvGrpSpPr/>
          <p:nvPr/>
        </p:nvGrpSpPr>
        <p:grpSpPr>
          <a:xfrm>
            <a:off x="9144000" y="-36165"/>
            <a:ext cx="9144000" cy="10323165"/>
            <a:chOff x="0" y="-9525"/>
            <a:chExt cx="2408296" cy="2718858"/>
          </a:xfrm>
        </p:grpSpPr>
        <p:sp>
          <p:nvSpPr>
            <p:cNvPr id="186" name="Google Shape;186;p12"/>
            <p:cNvSpPr/>
            <p:nvPr/>
          </p:nvSpPr>
          <p:spPr>
            <a:xfrm>
              <a:off x="0" y="0"/>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DAFA3"/>
            </a:solidFill>
            <a:ln>
              <a:noFill/>
            </a:ln>
          </p:spPr>
        </p:sp>
        <p:sp>
          <p:nvSpPr>
            <p:cNvPr id="187" name="Google Shape;187;p12"/>
            <p:cNvSpPr txBox="1"/>
            <p:nvPr/>
          </p:nvSpPr>
          <p:spPr>
            <a:xfrm>
              <a:off x="0" y="-9525"/>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92" name="Google Shape;192;p12"/>
          <p:cNvSpPr txBox="1"/>
          <p:nvPr/>
        </p:nvSpPr>
        <p:spPr>
          <a:xfrm>
            <a:off x="1028700" y="908000"/>
            <a:ext cx="6979200" cy="1593193"/>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8700"/>
              <a:buFont typeface="Arial"/>
              <a:buNone/>
            </a:pPr>
            <a:r>
              <a:rPr lang="en-US" sz="8700" b="1" i="0" u="none" strike="noStrike" cap="none" dirty="0">
                <a:solidFill>
                  <a:srgbClr val="444738"/>
                </a:solidFill>
                <a:latin typeface="Poiret One"/>
                <a:ea typeface="Poiret One"/>
                <a:cs typeface="Poiret One"/>
                <a:sym typeface="Poiret One"/>
              </a:rPr>
              <a:t>Industry Wise</a:t>
            </a:r>
            <a:endParaRPr sz="1400" b="0" i="0" u="none" strike="noStrike" cap="none" dirty="0">
              <a:solidFill>
                <a:srgbClr val="000000"/>
              </a:solidFill>
              <a:latin typeface="Poiret One"/>
              <a:ea typeface="Poiret One"/>
              <a:cs typeface="Poiret One"/>
              <a:sym typeface="Poiret One"/>
            </a:endParaRPr>
          </a:p>
        </p:txBody>
      </p:sp>
      <p:sp>
        <p:nvSpPr>
          <p:cNvPr id="195" name="Google Shape;195;p12"/>
          <p:cNvSpPr txBox="1"/>
          <p:nvPr/>
        </p:nvSpPr>
        <p:spPr>
          <a:xfrm>
            <a:off x="12477549" y="8053070"/>
            <a:ext cx="4781751" cy="1003352"/>
          </a:xfrm>
          <a:prstGeom prst="rect">
            <a:avLst/>
          </a:prstGeom>
          <a:noFill/>
          <a:ln>
            <a:noFill/>
          </a:ln>
        </p:spPr>
        <p:txBody>
          <a:bodyPr spcFirstLastPara="1" wrap="square" lIns="0" tIns="0" rIns="0" bIns="0" anchor="t" anchorCtr="0">
            <a:spAutoFit/>
          </a:bodyPr>
          <a:lstStyle/>
          <a:p>
            <a:pPr marL="0" marR="0" lvl="0" indent="0" algn="r"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This graph shows how much each industry area contributes to profits.</a:t>
            </a:r>
            <a:endParaRPr sz="1400" b="0" i="0" u="none" strike="noStrike" cap="none" dirty="0">
              <a:solidFill>
                <a:srgbClr val="000000"/>
              </a:solidFill>
              <a:latin typeface="Arial"/>
              <a:ea typeface="Arial"/>
              <a:cs typeface="Arial"/>
              <a:sym typeface="Arial"/>
            </a:endParaRPr>
          </a:p>
        </p:txBody>
      </p:sp>
      <p:sp>
        <p:nvSpPr>
          <p:cNvPr id="4" name="Google Shape;195;p12">
            <a:extLst>
              <a:ext uri="{FF2B5EF4-FFF2-40B4-BE49-F238E27FC236}">
                <a16:creationId xmlns:a16="http://schemas.microsoft.com/office/drawing/2014/main" id="{E35A694D-3F73-48E3-ADD7-B6B8453E0911}"/>
              </a:ext>
            </a:extLst>
          </p:cNvPr>
          <p:cNvSpPr txBox="1"/>
          <p:nvPr/>
        </p:nvSpPr>
        <p:spPr>
          <a:xfrm>
            <a:off x="806541" y="8228663"/>
            <a:ext cx="6023750" cy="1505027"/>
          </a:xfrm>
          <a:prstGeom prst="rect">
            <a:avLst/>
          </a:prstGeom>
          <a:noFill/>
          <a:ln>
            <a:noFill/>
          </a:ln>
        </p:spPr>
        <p:txBody>
          <a:bodyPr spcFirstLastPara="1" wrap="square" lIns="0" tIns="0" rIns="0" bIns="0" anchor="t" anchorCtr="0">
            <a:spAutoFit/>
          </a:bodyPr>
          <a:lstStyle/>
          <a:p>
            <a:pPr>
              <a:lnSpc>
                <a:spcPct val="163000"/>
              </a:lnSpc>
              <a:buSzPts val="2000"/>
            </a:pPr>
            <a:r>
              <a:rPr lang="en-US" sz="2000" b="0" i="0" u="none" strike="noStrike" cap="none" dirty="0">
                <a:solidFill>
                  <a:srgbClr val="000000"/>
                </a:solidFill>
                <a:latin typeface="Arial"/>
                <a:ea typeface="Arial"/>
                <a:cs typeface="Arial"/>
                <a:sym typeface="Arial"/>
              </a:rPr>
              <a:t>This graphs shows how much each industry area contributes to Sales.</a:t>
            </a:r>
          </a:p>
          <a:p>
            <a:pPr marL="0" marR="0" lvl="0" indent="0"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a:t>
            </a:r>
            <a:endParaRPr sz="1400" b="0" i="0" u="none" strike="noStrike" cap="none" dirty="0">
              <a:solidFill>
                <a:srgbClr val="000000"/>
              </a:solidFill>
              <a:latin typeface="Arial"/>
              <a:ea typeface="Arial"/>
              <a:cs typeface="Arial"/>
              <a:sym typeface="Arial"/>
            </a:endParaRPr>
          </a:p>
        </p:txBody>
      </p:sp>
      <p:graphicFrame>
        <p:nvGraphicFramePr>
          <p:cNvPr id="5" name="Chart 4">
            <a:extLst>
              <a:ext uri="{FF2B5EF4-FFF2-40B4-BE49-F238E27FC236}">
                <a16:creationId xmlns:a16="http://schemas.microsoft.com/office/drawing/2014/main" id="{EAD76FFC-AC15-0203-56B1-7B6439A03B6D}"/>
              </a:ext>
            </a:extLst>
          </p:cNvPr>
          <p:cNvGraphicFramePr>
            <a:graphicFrameLocks/>
          </p:cNvGraphicFramePr>
          <p:nvPr>
            <p:extLst>
              <p:ext uri="{D42A27DB-BD31-4B8C-83A1-F6EECF244321}">
                <p14:modId xmlns:p14="http://schemas.microsoft.com/office/powerpoint/2010/main" val="456147952"/>
              </p:ext>
            </p:extLst>
          </p:nvPr>
        </p:nvGraphicFramePr>
        <p:xfrm>
          <a:off x="1966681" y="2898183"/>
          <a:ext cx="6979200" cy="4882901"/>
        </p:xfrm>
        <a:graphic>
          <a:graphicData uri="http://schemas.openxmlformats.org/drawingml/2006/chart">
            <c:chart xmlns:c="http://schemas.openxmlformats.org/drawingml/2006/chart" xmlns:r="http://schemas.openxmlformats.org/officeDocument/2006/relationships" r:id="rId3"/>
          </a:graphicData>
        </a:graphic>
      </p:graphicFrame>
      <p:sp>
        <p:nvSpPr>
          <p:cNvPr id="191" name="Google Shape;191;p12"/>
          <p:cNvSpPr/>
          <p:nvPr/>
        </p:nvSpPr>
        <p:spPr>
          <a:xfrm>
            <a:off x="1311348" y="2298999"/>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4">
              <a:alphaModFix/>
            </a:blip>
            <a:stretch>
              <a:fillRect/>
            </a:stretch>
          </a:blipFill>
          <a:ln>
            <a:noFill/>
          </a:ln>
        </p:spPr>
      </p:sp>
      <p:graphicFrame>
        <p:nvGraphicFramePr>
          <p:cNvPr id="6" name="Chart 5">
            <a:extLst>
              <a:ext uri="{FF2B5EF4-FFF2-40B4-BE49-F238E27FC236}">
                <a16:creationId xmlns:a16="http://schemas.microsoft.com/office/drawing/2014/main" id="{538E3CFC-74E0-FB72-CEDF-10E5F1940575}"/>
              </a:ext>
            </a:extLst>
          </p:cNvPr>
          <p:cNvGraphicFramePr>
            <a:graphicFrameLocks/>
          </p:cNvGraphicFramePr>
          <p:nvPr>
            <p:extLst>
              <p:ext uri="{D42A27DB-BD31-4B8C-83A1-F6EECF244321}">
                <p14:modId xmlns:p14="http://schemas.microsoft.com/office/powerpoint/2010/main" val="1833058423"/>
              </p:ext>
            </p:extLst>
          </p:nvPr>
        </p:nvGraphicFramePr>
        <p:xfrm>
          <a:off x="10081980" y="2194675"/>
          <a:ext cx="6894671" cy="5198017"/>
        </p:xfrm>
        <a:graphic>
          <a:graphicData uri="http://schemas.openxmlformats.org/drawingml/2006/chart">
            <c:chart xmlns:c="http://schemas.openxmlformats.org/drawingml/2006/chart" xmlns:r="http://schemas.openxmlformats.org/officeDocument/2006/relationships" r:id="rId5"/>
          </a:graphicData>
        </a:graphic>
      </p:graphicFrame>
      <p:sp>
        <p:nvSpPr>
          <p:cNvPr id="190" name="Google Shape;190;p12"/>
          <p:cNvSpPr/>
          <p:nvPr/>
        </p:nvSpPr>
        <p:spPr>
          <a:xfrm>
            <a:off x="16215754" y="6579836"/>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6">
              <a:alphaModFix/>
            </a:blip>
            <a:stretch>
              <a:fillRect/>
            </a:stretch>
          </a:blipFill>
          <a:ln>
            <a:noFill/>
          </a:ln>
        </p:spPr>
      </p:sp>
    </p:spTree>
    <p:extLst>
      <p:ext uri="{BB962C8B-B14F-4D97-AF65-F5344CB8AC3E}">
        <p14:creationId xmlns:p14="http://schemas.microsoft.com/office/powerpoint/2010/main" val="1619306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81"/>
        <p:cNvGrpSpPr/>
        <p:nvPr/>
      </p:nvGrpSpPr>
      <p:grpSpPr>
        <a:xfrm>
          <a:off x="0" y="0"/>
          <a:ext cx="0" cy="0"/>
          <a:chOff x="0" y="0"/>
          <a:chExt cx="0" cy="0"/>
        </a:xfrm>
      </p:grpSpPr>
      <p:grpSp>
        <p:nvGrpSpPr>
          <p:cNvPr id="182" name="Google Shape;182;p12"/>
          <p:cNvGrpSpPr/>
          <p:nvPr/>
        </p:nvGrpSpPr>
        <p:grpSpPr>
          <a:xfrm>
            <a:off x="0" y="-36165"/>
            <a:ext cx="9144000" cy="10323165"/>
            <a:chOff x="0" y="-9525"/>
            <a:chExt cx="2408296" cy="2718858"/>
          </a:xfrm>
        </p:grpSpPr>
        <p:sp>
          <p:nvSpPr>
            <p:cNvPr id="183" name="Google Shape;183;p12"/>
            <p:cNvSpPr/>
            <p:nvPr/>
          </p:nvSpPr>
          <p:spPr>
            <a:xfrm>
              <a:off x="0" y="0"/>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EDEBDF"/>
            </a:solidFill>
            <a:ln>
              <a:noFill/>
            </a:ln>
          </p:spPr>
        </p:sp>
        <p:sp>
          <p:nvSpPr>
            <p:cNvPr id="184" name="Google Shape;184;p12"/>
            <p:cNvSpPr txBox="1"/>
            <p:nvPr/>
          </p:nvSpPr>
          <p:spPr>
            <a:xfrm>
              <a:off x="0" y="-9525"/>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grpSp>
        <p:nvGrpSpPr>
          <p:cNvPr id="185" name="Google Shape;185;p12"/>
          <p:cNvGrpSpPr/>
          <p:nvPr/>
        </p:nvGrpSpPr>
        <p:grpSpPr>
          <a:xfrm>
            <a:off x="9144000" y="-36165"/>
            <a:ext cx="9144000" cy="10323165"/>
            <a:chOff x="0" y="-9525"/>
            <a:chExt cx="2408296" cy="2718858"/>
          </a:xfrm>
        </p:grpSpPr>
        <p:sp>
          <p:nvSpPr>
            <p:cNvPr id="186" name="Google Shape;186;p12"/>
            <p:cNvSpPr/>
            <p:nvPr/>
          </p:nvSpPr>
          <p:spPr>
            <a:xfrm>
              <a:off x="0" y="0"/>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DAFA3"/>
            </a:solidFill>
            <a:ln>
              <a:noFill/>
            </a:ln>
          </p:spPr>
        </p:sp>
        <p:sp>
          <p:nvSpPr>
            <p:cNvPr id="187" name="Google Shape;187;p12"/>
            <p:cNvSpPr txBox="1"/>
            <p:nvPr/>
          </p:nvSpPr>
          <p:spPr>
            <a:xfrm>
              <a:off x="0" y="-9525"/>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92" name="Google Shape;192;p12"/>
          <p:cNvSpPr txBox="1"/>
          <p:nvPr/>
        </p:nvSpPr>
        <p:spPr>
          <a:xfrm>
            <a:off x="1028700" y="908000"/>
            <a:ext cx="9517380" cy="1593193"/>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8700"/>
              <a:buFont typeface="Arial"/>
              <a:buNone/>
            </a:pPr>
            <a:r>
              <a:rPr lang="en-US" sz="8700" b="1" dirty="0">
                <a:solidFill>
                  <a:srgbClr val="444738"/>
                </a:solidFill>
                <a:latin typeface="Poiret One"/>
                <a:ea typeface="Poiret One"/>
                <a:cs typeface="Poiret One"/>
                <a:sym typeface="Poiret One"/>
              </a:rPr>
              <a:t>Customer Segments</a:t>
            </a:r>
            <a:endParaRPr sz="1400" b="0" i="0" u="none" strike="noStrike" cap="none" dirty="0">
              <a:solidFill>
                <a:srgbClr val="000000"/>
              </a:solidFill>
              <a:latin typeface="Poiret One"/>
              <a:ea typeface="Poiret One"/>
              <a:cs typeface="Poiret One"/>
              <a:sym typeface="Poiret One"/>
            </a:endParaRPr>
          </a:p>
        </p:txBody>
      </p:sp>
      <p:sp>
        <p:nvSpPr>
          <p:cNvPr id="195" name="Google Shape;195;p12"/>
          <p:cNvSpPr txBox="1"/>
          <p:nvPr/>
        </p:nvSpPr>
        <p:spPr>
          <a:xfrm>
            <a:off x="12477549" y="8053070"/>
            <a:ext cx="4781751" cy="1003352"/>
          </a:xfrm>
          <a:prstGeom prst="rect">
            <a:avLst/>
          </a:prstGeom>
          <a:noFill/>
          <a:ln>
            <a:noFill/>
          </a:ln>
        </p:spPr>
        <p:txBody>
          <a:bodyPr spcFirstLastPara="1" wrap="square" lIns="0" tIns="0" rIns="0" bIns="0" anchor="t" anchorCtr="0">
            <a:spAutoFit/>
          </a:bodyPr>
          <a:lstStyle/>
          <a:p>
            <a:pPr marL="0" marR="0" lvl="0" indent="0" algn="r"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This graph shows how much each customer segment contributes to sales.</a:t>
            </a:r>
            <a:endParaRPr sz="1400" b="0" i="0" u="none" strike="noStrike" cap="none" dirty="0">
              <a:solidFill>
                <a:srgbClr val="000000"/>
              </a:solidFill>
              <a:latin typeface="Arial"/>
              <a:ea typeface="Arial"/>
              <a:cs typeface="Arial"/>
              <a:sym typeface="Arial"/>
            </a:endParaRPr>
          </a:p>
        </p:txBody>
      </p:sp>
      <p:sp>
        <p:nvSpPr>
          <p:cNvPr id="4" name="Google Shape;195;p12">
            <a:extLst>
              <a:ext uri="{FF2B5EF4-FFF2-40B4-BE49-F238E27FC236}">
                <a16:creationId xmlns:a16="http://schemas.microsoft.com/office/drawing/2014/main" id="{E35A694D-3F73-48E3-ADD7-B6B8453E0911}"/>
              </a:ext>
            </a:extLst>
          </p:cNvPr>
          <p:cNvSpPr txBox="1"/>
          <p:nvPr/>
        </p:nvSpPr>
        <p:spPr>
          <a:xfrm>
            <a:off x="806541" y="8228663"/>
            <a:ext cx="6023750" cy="1505027"/>
          </a:xfrm>
          <a:prstGeom prst="rect">
            <a:avLst/>
          </a:prstGeom>
          <a:noFill/>
          <a:ln>
            <a:noFill/>
          </a:ln>
        </p:spPr>
        <p:txBody>
          <a:bodyPr spcFirstLastPara="1" wrap="square" lIns="0" tIns="0" rIns="0" bIns="0" anchor="t" anchorCtr="0">
            <a:spAutoFit/>
          </a:bodyPr>
          <a:lstStyle/>
          <a:p>
            <a:pPr>
              <a:lnSpc>
                <a:spcPct val="163000"/>
              </a:lnSpc>
              <a:buSzPts val="2000"/>
            </a:pPr>
            <a:r>
              <a:rPr lang="en-US" sz="2000" b="0" i="0" u="none" strike="noStrike" cap="none" dirty="0">
                <a:solidFill>
                  <a:srgbClr val="000000"/>
                </a:solidFill>
                <a:latin typeface="Arial"/>
                <a:ea typeface="Arial"/>
                <a:cs typeface="Arial"/>
                <a:sym typeface="Arial"/>
              </a:rPr>
              <a:t>This graph shows how much each customer segment contributes to profit.</a:t>
            </a:r>
          </a:p>
          <a:p>
            <a:pPr marL="0" marR="0" lvl="0" indent="0"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a:t>
            </a:r>
            <a:endParaRPr sz="1400" b="0" i="0" u="none" strike="noStrike" cap="none" dirty="0">
              <a:solidFill>
                <a:srgbClr val="000000"/>
              </a:solidFill>
              <a:latin typeface="Arial"/>
              <a:ea typeface="Arial"/>
              <a:cs typeface="Arial"/>
              <a:sym typeface="Arial"/>
            </a:endParaRPr>
          </a:p>
        </p:txBody>
      </p:sp>
      <p:graphicFrame>
        <p:nvGraphicFramePr>
          <p:cNvPr id="5" name="Chart 4">
            <a:extLst>
              <a:ext uri="{FF2B5EF4-FFF2-40B4-BE49-F238E27FC236}">
                <a16:creationId xmlns:a16="http://schemas.microsoft.com/office/drawing/2014/main" id="{BC028A84-5C00-AEDF-B2A2-2DF1462D645E}"/>
              </a:ext>
            </a:extLst>
          </p:cNvPr>
          <p:cNvGraphicFramePr>
            <a:graphicFrameLocks/>
          </p:cNvGraphicFramePr>
          <p:nvPr>
            <p:extLst>
              <p:ext uri="{D42A27DB-BD31-4B8C-83A1-F6EECF244321}">
                <p14:modId xmlns:p14="http://schemas.microsoft.com/office/powerpoint/2010/main" val="10809384"/>
              </p:ext>
            </p:extLst>
          </p:nvPr>
        </p:nvGraphicFramePr>
        <p:xfrm>
          <a:off x="1565330" y="2843828"/>
          <a:ext cx="7280464" cy="4874352"/>
        </p:xfrm>
        <a:graphic>
          <a:graphicData uri="http://schemas.openxmlformats.org/drawingml/2006/chart">
            <c:chart xmlns:c="http://schemas.openxmlformats.org/drawingml/2006/chart" xmlns:r="http://schemas.openxmlformats.org/officeDocument/2006/relationships" r:id="rId3"/>
          </a:graphicData>
        </a:graphic>
      </p:graphicFrame>
      <p:sp>
        <p:nvSpPr>
          <p:cNvPr id="191" name="Google Shape;191;p12"/>
          <p:cNvSpPr/>
          <p:nvPr/>
        </p:nvSpPr>
        <p:spPr>
          <a:xfrm>
            <a:off x="1028700" y="2284101"/>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4">
              <a:alphaModFix/>
            </a:blip>
            <a:stretch>
              <a:fillRect/>
            </a:stretch>
          </a:blipFill>
          <a:ln>
            <a:noFill/>
          </a:ln>
        </p:spPr>
      </p:sp>
      <p:graphicFrame>
        <p:nvGraphicFramePr>
          <p:cNvPr id="6" name="Chart 5">
            <a:extLst>
              <a:ext uri="{FF2B5EF4-FFF2-40B4-BE49-F238E27FC236}">
                <a16:creationId xmlns:a16="http://schemas.microsoft.com/office/drawing/2014/main" id="{17C25AC4-CA1A-A9D9-1A97-AF60C3E37D22}"/>
              </a:ext>
            </a:extLst>
          </p:cNvPr>
          <p:cNvGraphicFramePr>
            <a:graphicFrameLocks/>
          </p:cNvGraphicFramePr>
          <p:nvPr>
            <p:extLst>
              <p:ext uri="{D42A27DB-BD31-4B8C-83A1-F6EECF244321}">
                <p14:modId xmlns:p14="http://schemas.microsoft.com/office/powerpoint/2010/main" val="3431734005"/>
              </p:ext>
            </p:extLst>
          </p:nvPr>
        </p:nvGraphicFramePr>
        <p:xfrm>
          <a:off x="10180320" y="2843827"/>
          <a:ext cx="6780773" cy="4719346"/>
        </p:xfrm>
        <a:graphic>
          <a:graphicData uri="http://schemas.openxmlformats.org/drawingml/2006/chart">
            <c:chart xmlns:c="http://schemas.openxmlformats.org/drawingml/2006/chart" xmlns:r="http://schemas.openxmlformats.org/officeDocument/2006/relationships" r:id="rId5"/>
          </a:graphicData>
        </a:graphic>
      </p:graphicFrame>
      <p:sp>
        <p:nvSpPr>
          <p:cNvPr id="190" name="Google Shape;190;p12"/>
          <p:cNvSpPr/>
          <p:nvPr/>
        </p:nvSpPr>
        <p:spPr>
          <a:xfrm>
            <a:off x="16263588" y="6628581"/>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6">
              <a:alphaModFix/>
            </a:blip>
            <a:stretch>
              <a:fillRect/>
            </a:stretch>
          </a:blipFill>
          <a:ln>
            <a:noFill/>
          </a:ln>
        </p:spPr>
      </p:sp>
    </p:spTree>
    <p:extLst>
      <p:ext uri="{BB962C8B-B14F-4D97-AF65-F5344CB8AC3E}">
        <p14:creationId xmlns:p14="http://schemas.microsoft.com/office/powerpoint/2010/main" val="36726421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ADAFA3"/>
        </a:solidFill>
        <a:effectLst/>
      </p:bgPr>
    </p:bg>
    <p:spTree>
      <p:nvGrpSpPr>
        <p:cNvPr id="1" name="Shape 332"/>
        <p:cNvGrpSpPr/>
        <p:nvPr/>
      </p:nvGrpSpPr>
      <p:grpSpPr>
        <a:xfrm>
          <a:off x="0" y="0"/>
          <a:ext cx="0" cy="0"/>
          <a:chOff x="0" y="0"/>
          <a:chExt cx="0" cy="0"/>
        </a:xfrm>
      </p:grpSpPr>
      <p:pic>
        <p:nvPicPr>
          <p:cNvPr id="333" name="Google Shape;333;p18"/>
          <p:cNvPicPr preferRelativeResize="0"/>
          <p:nvPr/>
        </p:nvPicPr>
        <p:blipFill rotWithShape="1">
          <a:blip r:embed="rId3">
            <a:alphaModFix/>
          </a:blip>
          <a:srcRect l="5373" t="24165" r="2297" b="49475"/>
          <a:stretch/>
        </p:blipFill>
        <p:spPr>
          <a:xfrm>
            <a:off x="0" y="0"/>
            <a:ext cx="18288000" cy="6961982"/>
          </a:xfrm>
          <a:prstGeom prst="rect">
            <a:avLst/>
          </a:prstGeom>
          <a:noFill/>
          <a:ln>
            <a:noFill/>
          </a:ln>
        </p:spPr>
      </p:pic>
      <p:grpSp>
        <p:nvGrpSpPr>
          <p:cNvPr id="334" name="Google Shape;334;p18"/>
          <p:cNvGrpSpPr/>
          <p:nvPr/>
        </p:nvGrpSpPr>
        <p:grpSpPr>
          <a:xfrm>
            <a:off x="771812" y="5322396"/>
            <a:ext cx="16744377" cy="4150965"/>
            <a:chOff x="0" y="-48220"/>
            <a:chExt cx="22325836" cy="5534620"/>
          </a:xfrm>
        </p:grpSpPr>
        <p:sp>
          <p:nvSpPr>
            <p:cNvPr id="335" name="Google Shape;335;p18"/>
            <p:cNvSpPr/>
            <p:nvPr/>
          </p:nvSpPr>
          <p:spPr>
            <a:xfrm>
              <a:off x="16839436" y="0"/>
              <a:ext cx="5486400" cy="5486400"/>
            </a:xfrm>
            <a:custGeom>
              <a:avLst/>
              <a:gdLst/>
              <a:ahLst/>
              <a:cxnLst/>
              <a:rect l="l" t="t" r="r" b="b"/>
              <a:pathLst>
                <a:path w="5486400" h="5486400" extrusionOk="0">
                  <a:moveTo>
                    <a:pt x="0" y="0"/>
                  </a:moveTo>
                  <a:lnTo>
                    <a:pt x="5486400" y="0"/>
                  </a:lnTo>
                  <a:lnTo>
                    <a:pt x="5486400" y="5486400"/>
                  </a:lnTo>
                  <a:lnTo>
                    <a:pt x="0" y="5486400"/>
                  </a:lnTo>
                  <a:lnTo>
                    <a:pt x="0" y="0"/>
                  </a:lnTo>
                  <a:close/>
                </a:path>
              </a:pathLst>
            </a:custGeom>
            <a:blipFill rotWithShape="1">
              <a:blip r:embed="rId4">
                <a:alphaModFix/>
              </a:blip>
              <a:stretch>
                <a:fillRect/>
              </a:stretch>
            </a:blipFill>
            <a:ln>
              <a:noFill/>
            </a:ln>
          </p:spPr>
        </p:sp>
        <p:grpSp>
          <p:nvGrpSpPr>
            <p:cNvPr id="336" name="Google Shape;336;p18"/>
            <p:cNvGrpSpPr/>
            <p:nvPr/>
          </p:nvGrpSpPr>
          <p:grpSpPr>
            <a:xfrm>
              <a:off x="0" y="-48220"/>
              <a:ext cx="18012004" cy="5534620"/>
              <a:chOff x="0" y="-9525"/>
              <a:chExt cx="3557927" cy="1093258"/>
            </a:xfrm>
          </p:grpSpPr>
          <p:sp>
            <p:nvSpPr>
              <p:cNvPr id="337" name="Google Shape;337;p18"/>
              <p:cNvSpPr/>
              <p:nvPr/>
            </p:nvSpPr>
            <p:spPr>
              <a:xfrm>
                <a:off x="0" y="0"/>
                <a:ext cx="3557927" cy="1083733"/>
              </a:xfrm>
              <a:custGeom>
                <a:avLst/>
                <a:gdLst/>
                <a:ahLst/>
                <a:cxnLst/>
                <a:rect l="l" t="t" r="r" b="b"/>
                <a:pathLst>
                  <a:path w="3557927" h="1083733" extrusionOk="0">
                    <a:moveTo>
                      <a:pt x="28655" y="0"/>
                    </a:moveTo>
                    <a:lnTo>
                      <a:pt x="3529272" y="0"/>
                    </a:lnTo>
                    <a:cubicBezTo>
                      <a:pt x="3545098" y="0"/>
                      <a:pt x="3557927" y="12829"/>
                      <a:pt x="3557927" y="28655"/>
                    </a:cubicBezTo>
                    <a:lnTo>
                      <a:pt x="3557927" y="1055079"/>
                    </a:lnTo>
                    <a:cubicBezTo>
                      <a:pt x="3557927" y="1070904"/>
                      <a:pt x="3545098" y="1083733"/>
                      <a:pt x="3529272" y="1083733"/>
                    </a:cubicBezTo>
                    <a:lnTo>
                      <a:pt x="28655" y="1083733"/>
                    </a:lnTo>
                    <a:cubicBezTo>
                      <a:pt x="12829" y="1083733"/>
                      <a:pt x="0" y="1070904"/>
                      <a:pt x="0" y="1055079"/>
                    </a:cubicBezTo>
                    <a:lnTo>
                      <a:pt x="0" y="28655"/>
                    </a:lnTo>
                    <a:cubicBezTo>
                      <a:pt x="0" y="12829"/>
                      <a:pt x="12829" y="0"/>
                      <a:pt x="28655" y="0"/>
                    </a:cubicBezTo>
                    <a:close/>
                  </a:path>
                </a:pathLst>
              </a:custGeom>
              <a:solidFill>
                <a:srgbClr val="9496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18"/>
              <p:cNvSpPr txBox="1"/>
              <p:nvPr/>
            </p:nvSpPr>
            <p:spPr>
              <a:xfrm>
                <a:off x="0" y="-9525"/>
                <a:ext cx="3557927" cy="10932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sp>
        <p:nvSpPr>
          <p:cNvPr id="339" name="Google Shape;339;p18"/>
          <p:cNvSpPr txBox="1"/>
          <p:nvPr/>
        </p:nvSpPr>
        <p:spPr>
          <a:xfrm>
            <a:off x="3187189" y="8101809"/>
            <a:ext cx="11913622" cy="1429366"/>
          </a:xfrm>
          <a:prstGeom prst="rect">
            <a:avLst/>
          </a:prstGeom>
          <a:noFill/>
          <a:ln>
            <a:noFill/>
          </a:ln>
        </p:spPr>
        <p:txBody>
          <a:bodyPr spcFirstLastPara="1" wrap="square" lIns="0" tIns="0" rIns="0" bIns="0" anchor="t" anchorCtr="0">
            <a:spAutoFit/>
          </a:bodyPr>
          <a:lstStyle/>
          <a:p>
            <a:pPr marL="0" marR="0" lvl="0" indent="0" algn="ctr" rtl="0">
              <a:lnSpc>
                <a:spcPct val="108000"/>
              </a:lnSpc>
              <a:spcBef>
                <a:spcPts val="0"/>
              </a:spcBef>
              <a:spcAft>
                <a:spcPts val="0"/>
              </a:spcAft>
              <a:buClr>
                <a:srgbClr val="000000"/>
              </a:buClr>
              <a:buSzPts val="4300"/>
              <a:buFont typeface="Arial"/>
              <a:buNone/>
            </a:pPr>
            <a:r>
              <a:rPr lang="en-US" sz="4300" b="0" i="0" u="none" strike="noStrike" cap="none" dirty="0">
                <a:solidFill>
                  <a:srgbClr val="EDEBDF"/>
                </a:solidFill>
                <a:latin typeface="Cabin"/>
                <a:ea typeface="Cabin"/>
                <a:cs typeface="Cabin"/>
                <a:sym typeface="Cabin"/>
              </a:rPr>
              <a:t>Below are three actions to be taken to improve the profits.</a:t>
            </a:r>
            <a:endParaRPr sz="1400" b="0" i="0" u="none" strike="noStrike" cap="none" dirty="0">
              <a:solidFill>
                <a:srgbClr val="000000"/>
              </a:solidFill>
              <a:latin typeface="Arial"/>
              <a:ea typeface="Arial"/>
              <a:cs typeface="Arial"/>
              <a:sym typeface="Arial"/>
            </a:endParaRPr>
          </a:p>
        </p:txBody>
      </p:sp>
      <p:sp>
        <p:nvSpPr>
          <p:cNvPr id="340" name="Google Shape;340;p18"/>
          <p:cNvSpPr txBox="1"/>
          <p:nvPr/>
        </p:nvSpPr>
        <p:spPr>
          <a:xfrm>
            <a:off x="1643025" y="6241275"/>
            <a:ext cx="15001800" cy="1831527"/>
          </a:xfrm>
          <a:prstGeom prst="rect">
            <a:avLst/>
          </a:prstGeom>
          <a:noFill/>
          <a:ln>
            <a:noFill/>
          </a:ln>
        </p:spPr>
        <p:txBody>
          <a:bodyPr spcFirstLastPara="1" wrap="square" lIns="0" tIns="0" rIns="0" bIns="0" anchor="t" anchorCtr="0">
            <a:spAutoFit/>
          </a:bodyPr>
          <a:lstStyle/>
          <a:p>
            <a:pPr marL="0" marR="0" lvl="0" indent="0" algn="ctr" rtl="0">
              <a:lnSpc>
                <a:spcPct val="108003"/>
              </a:lnSpc>
              <a:spcBef>
                <a:spcPts val="0"/>
              </a:spcBef>
              <a:spcAft>
                <a:spcPts val="0"/>
              </a:spcAft>
              <a:buClr>
                <a:srgbClr val="000000"/>
              </a:buClr>
              <a:buSzPts val="11020"/>
              <a:buFont typeface="Arial"/>
              <a:buNone/>
            </a:pPr>
            <a:r>
              <a:rPr lang="en-US" sz="11020" b="1" i="0" u="none" strike="noStrike" cap="none" dirty="0">
                <a:solidFill>
                  <a:srgbClr val="444738"/>
                </a:solidFill>
                <a:latin typeface="Poiret One"/>
                <a:ea typeface="Poiret One"/>
                <a:cs typeface="Poiret One"/>
                <a:sym typeface="Poiret One"/>
              </a:rPr>
              <a:t>ACTION</a:t>
            </a:r>
            <a:endParaRPr sz="1400" b="0" i="0" u="none" strike="noStrike" cap="none" dirty="0">
              <a:solidFill>
                <a:srgbClr val="000000"/>
              </a:solidFill>
              <a:latin typeface="Poiret One"/>
              <a:ea typeface="Poiret One"/>
              <a:cs typeface="Poiret One"/>
              <a:sym typeface="Poiret One"/>
            </a:endParaRPr>
          </a:p>
        </p:txBody>
      </p:sp>
      <p:sp>
        <p:nvSpPr>
          <p:cNvPr id="341" name="Google Shape;341;p18"/>
          <p:cNvSpPr txBox="1"/>
          <p:nvPr/>
        </p:nvSpPr>
        <p:spPr>
          <a:xfrm>
            <a:off x="14372772" y="661967"/>
            <a:ext cx="3143400" cy="2073000"/>
          </a:xfrm>
          <a:prstGeom prst="rect">
            <a:avLst/>
          </a:prstGeom>
          <a:noFill/>
          <a:ln>
            <a:noFill/>
          </a:ln>
        </p:spPr>
        <p:txBody>
          <a:bodyPr spcFirstLastPara="1" wrap="square" lIns="0" tIns="0" rIns="0" bIns="0" anchor="t" anchorCtr="0">
            <a:spAutoFit/>
          </a:bodyPr>
          <a:lstStyle/>
          <a:p>
            <a:pPr marL="0" marR="0" lvl="0" indent="0" algn="r" rtl="0">
              <a:lnSpc>
                <a:spcPct val="119009"/>
              </a:lnSpc>
              <a:spcBef>
                <a:spcPts val="0"/>
              </a:spcBef>
              <a:spcAft>
                <a:spcPts val="0"/>
              </a:spcAft>
              <a:buClr>
                <a:srgbClr val="000000"/>
              </a:buClr>
              <a:buSzPts val="13467"/>
              <a:buFont typeface="Arial"/>
              <a:buNone/>
            </a:pPr>
            <a:r>
              <a:rPr lang="en-US" sz="13467" b="1" i="0" u="none" strike="noStrike" cap="none">
                <a:solidFill>
                  <a:srgbClr val="949688"/>
                </a:solidFill>
                <a:latin typeface="Poiret One"/>
                <a:ea typeface="Poiret One"/>
                <a:cs typeface="Poiret One"/>
                <a:sym typeface="Poiret One"/>
              </a:rPr>
              <a:t>03</a:t>
            </a:r>
            <a:endParaRPr sz="1400" b="0" i="0" u="none" strike="noStrike" cap="none">
              <a:solidFill>
                <a:srgbClr val="000000"/>
              </a:solidFill>
              <a:latin typeface="Poiret One"/>
              <a:ea typeface="Poiret One"/>
              <a:cs typeface="Poiret One"/>
              <a:sym typeface="Poiret One"/>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ADAFA3"/>
        </a:solidFill>
        <a:effectLst/>
      </p:bgPr>
    </p:bg>
    <p:spTree>
      <p:nvGrpSpPr>
        <p:cNvPr id="1" name="Shape 256"/>
        <p:cNvGrpSpPr/>
        <p:nvPr/>
      </p:nvGrpSpPr>
      <p:grpSpPr>
        <a:xfrm>
          <a:off x="0" y="0"/>
          <a:ext cx="0" cy="0"/>
          <a:chOff x="0" y="0"/>
          <a:chExt cx="0" cy="0"/>
        </a:xfrm>
      </p:grpSpPr>
      <p:grpSp>
        <p:nvGrpSpPr>
          <p:cNvPr id="257" name="Google Shape;257;p15"/>
          <p:cNvGrpSpPr/>
          <p:nvPr/>
        </p:nvGrpSpPr>
        <p:grpSpPr>
          <a:xfrm>
            <a:off x="45698" y="4938994"/>
            <a:ext cx="18288000" cy="5348006"/>
            <a:chOff x="0" y="-9525"/>
            <a:chExt cx="4816593" cy="1408528"/>
          </a:xfrm>
        </p:grpSpPr>
        <p:sp>
          <p:nvSpPr>
            <p:cNvPr id="258" name="Google Shape;258;p15"/>
            <p:cNvSpPr/>
            <p:nvPr/>
          </p:nvSpPr>
          <p:spPr>
            <a:xfrm>
              <a:off x="0" y="0"/>
              <a:ext cx="4816592" cy="1399003"/>
            </a:xfrm>
            <a:custGeom>
              <a:avLst/>
              <a:gdLst/>
              <a:ahLst/>
              <a:cxnLst/>
              <a:rect l="l" t="t" r="r" b="b"/>
              <a:pathLst>
                <a:path w="4816592" h="1399003" extrusionOk="0">
                  <a:moveTo>
                    <a:pt x="0" y="0"/>
                  </a:moveTo>
                  <a:lnTo>
                    <a:pt x="4816592" y="0"/>
                  </a:lnTo>
                  <a:lnTo>
                    <a:pt x="4816592" y="1399003"/>
                  </a:lnTo>
                  <a:lnTo>
                    <a:pt x="0" y="1399003"/>
                  </a:lnTo>
                  <a:close/>
                </a:path>
              </a:pathLst>
            </a:custGeom>
            <a:solidFill>
              <a:srgbClr val="949688"/>
            </a:solidFill>
            <a:ln>
              <a:noFill/>
            </a:ln>
          </p:spPr>
        </p:sp>
        <p:sp>
          <p:nvSpPr>
            <p:cNvPr id="259" name="Google Shape;259;p15"/>
            <p:cNvSpPr txBox="1"/>
            <p:nvPr/>
          </p:nvSpPr>
          <p:spPr>
            <a:xfrm>
              <a:off x="0" y="-9525"/>
              <a:ext cx="4816593" cy="140852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260" name="Google Shape;260;p15"/>
          <p:cNvGrpSpPr/>
          <p:nvPr/>
        </p:nvGrpSpPr>
        <p:grpSpPr>
          <a:xfrm>
            <a:off x="3478977" y="2873853"/>
            <a:ext cx="3086100" cy="3501572"/>
            <a:chOff x="0" y="0"/>
            <a:chExt cx="4114800" cy="4668763"/>
          </a:xfrm>
        </p:grpSpPr>
        <p:sp>
          <p:nvSpPr>
            <p:cNvPr id="261" name="Google Shape;261;p15"/>
            <p:cNvSpPr/>
            <p:nvPr/>
          </p:nvSpPr>
          <p:spPr>
            <a:xfrm>
              <a:off x="0" y="0"/>
              <a:ext cx="4114800" cy="4114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EB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2" name="Google Shape;262;p15"/>
            <p:cNvGrpSpPr/>
            <p:nvPr/>
          </p:nvGrpSpPr>
          <p:grpSpPr>
            <a:xfrm rot="10800000">
              <a:off x="1621739" y="3906356"/>
              <a:ext cx="871322" cy="762407"/>
              <a:chOff x="0" y="0"/>
              <a:chExt cx="812800" cy="711200"/>
            </a:xfrm>
          </p:grpSpPr>
          <p:sp>
            <p:nvSpPr>
              <p:cNvPr id="263" name="Google Shape;263;p15"/>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EDEBDF"/>
              </a:solidFill>
              <a:ln>
                <a:noFill/>
              </a:ln>
            </p:spPr>
          </p:sp>
          <p:sp>
            <p:nvSpPr>
              <p:cNvPr id="264" name="Google Shape;264;p15"/>
              <p:cNvSpPr txBox="1"/>
              <p:nvPr/>
            </p:nvSpPr>
            <p:spPr>
              <a:xfrm>
                <a:off x="127000" y="320675"/>
                <a:ext cx="558800" cy="339725"/>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265" name="Google Shape;265;p15"/>
          <p:cNvGrpSpPr/>
          <p:nvPr/>
        </p:nvGrpSpPr>
        <p:grpSpPr>
          <a:xfrm>
            <a:off x="7608719" y="2873853"/>
            <a:ext cx="3086100" cy="3501572"/>
            <a:chOff x="0" y="0"/>
            <a:chExt cx="4114800" cy="4668763"/>
          </a:xfrm>
        </p:grpSpPr>
        <p:sp>
          <p:nvSpPr>
            <p:cNvPr id="266" name="Google Shape;266;p15"/>
            <p:cNvSpPr/>
            <p:nvPr/>
          </p:nvSpPr>
          <p:spPr>
            <a:xfrm>
              <a:off x="0" y="0"/>
              <a:ext cx="4114800" cy="4114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EB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7" name="Google Shape;267;p15"/>
            <p:cNvGrpSpPr/>
            <p:nvPr/>
          </p:nvGrpSpPr>
          <p:grpSpPr>
            <a:xfrm rot="10800000">
              <a:off x="1621739" y="3906356"/>
              <a:ext cx="871322" cy="762407"/>
              <a:chOff x="0" y="0"/>
              <a:chExt cx="812800" cy="711200"/>
            </a:xfrm>
          </p:grpSpPr>
          <p:sp>
            <p:nvSpPr>
              <p:cNvPr id="268" name="Google Shape;268;p15"/>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EDEBDF"/>
              </a:solidFill>
              <a:ln>
                <a:noFill/>
              </a:ln>
            </p:spPr>
          </p:sp>
          <p:sp>
            <p:nvSpPr>
              <p:cNvPr id="269" name="Google Shape;269;p15"/>
              <p:cNvSpPr txBox="1"/>
              <p:nvPr/>
            </p:nvSpPr>
            <p:spPr>
              <a:xfrm>
                <a:off x="127000" y="320675"/>
                <a:ext cx="558800" cy="339725"/>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270" name="Google Shape;270;p15"/>
          <p:cNvGrpSpPr/>
          <p:nvPr/>
        </p:nvGrpSpPr>
        <p:grpSpPr>
          <a:xfrm>
            <a:off x="11738461" y="2873853"/>
            <a:ext cx="3086100" cy="3501572"/>
            <a:chOff x="0" y="0"/>
            <a:chExt cx="4114800" cy="4668763"/>
          </a:xfrm>
        </p:grpSpPr>
        <p:sp>
          <p:nvSpPr>
            <p:cNvPr id="271" name="Google Shape;271;p15"/>
            <p:cNvSpPr/>
            <p:nvPr/>
          </p:nvSpPr>
          <p:spPr>
            <a:xfrm>
              <a:off x="0" y="0"/>
              <a:ext cx="4114800" cy="4114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EB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2" name="Google Shape;272;p15"/>
            <p:cNvGrpSpPr/>
            <p:nvPr/>
          </p:nvGrpSpPr>
          <p:grpSpPr>
            <a:xfrm rot="10800000">
              <a:off x="1621739" y="3906356"/>
              <a:ext cx="871322" cy="762407"/>
              <a:chOff x="0" y="0"/>
              <a:chExt cx="812800" cy="711200"/>
            </a:xfrm>
          </p:grpSpPr>
          <p:sp>
            <p:nvSpPr>
              <p:cNvPr id="273" name="Google Shape;273;p15"/>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EDEBDF"/>
              </a:solidFill>
              <a:ln>
                <a:noFill/>
              </a:ln>
            </p:spPr>
          </p:sp>
          <p:sp>
            <p:nvSpPr>
              <p:cNvPr id="274" name="Google Shape;274;p15"/>
              <p:cNvSpPr txBox="1"/>
              <p:nvPr/>
            </p:nvSpPr>
            <p:spPr>
              <a:xfrm>
                <a:off x="127000" y="320675"/>
                <a:ext cx="558800" cy="339725"/>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sp>
        <p:nvSpPr>
          <p:cNvPr id="280" name="Google Shape;280;p15"/>
          <p:cNvSpPr txBox="1"/>
          <p:nvPr/>
        </p:nvSpPr>
        <p:spPr>
          <a:xfrm>
            <a:off x="5211760" y="824028"/>
            <a:ext cx="7864500" cy="1739707"/>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9500"/>
              <a:buFont typeface="Arial"/>
              <a:buNone/>
            </a:pPr>
            <a:r>
              <a:rPr lang="en-US" sz="9500" b="1" i="0" u="none" strike="noStrike" cap="none" dirty="0">
                <a:solidFill>
                  <a:srgbClr val="444738"/>
                </a:solidFill>
                <a:latin typeface="Poiret One"/>
                <a:ea typeface="Poiret One"/>
                <a:cs typeface="Poiret One"/>
                <a:sym typeface="Poiret One"/>
              </a:rPr>
              <a:t>Actions</a:t>
            </a:r>
            <a:endParaRPr sz="1400" b="0" i="0" u="none" strike="noStrike" cap="none" dirty="0">
              <a:solidFill>
                <a:srgbClr val="000000"/>
              </a:solidFill>
              <a:latin typeface="Poiret One"/>
              <a:ea typeface="Poiret One"/>
              <a:cs typeface="Poiret One"/>
              <a:sym typeface="Poiret One"/>
            </a:endParaRPr>
          </a:p>
        </p:txBody>
      </p:sp>
      <p:sp>
        <p:nvSpPr>
          <p:cNvPr id="281" name="Google Shape;281;p15"/>
          <p:cNvSpPr txBox="1"/>
          <p:nvPr/>
        </p:nvSpPr>
        <p:spPr>
          <a:xfrm>
            <a:off x="3253215" y="6462320"/>
            <a:ext cx="3537600" cy="3693319"/>
          </a:xfrm>
          <a:prstGeom prst="rect">
            <a:avLst/>
          </a:prstGeom>
          <a:noFill/>
          <a:ln>
            <a:noFill/>
          </a:ln>
        </p:spPr>
        <p:txBody>
          <a:bodyPr spcFirstLastPara="1" wrap="square" lIns="0" tIns="0" rIns="0" bIns="0" anchor="t" anchorCtr="0">
            <a:spAutoFit/>
          </a:bodyPr>
          <a:lstStyle/>
          <a:p>
            <a:pPr marL="0" marR="0" lvl="0" indent="0" algn="ctr" rtl="0">
              <a:lnSpc>
                <a:spcPct val="150000"/>
              </a:lnSpc>
              <a:spcBef>
                <a:spcPts val="0"/>
              </a:spcBef>
              <a:spcAft>
                <a:spcPts val="0"/>
              </a:spcAft>
              <a:buClr>
                <a:srgbClr val="000000"/>
              </a:buClr>
              <a:buSzPts val="2000"/>
              <a:buFont typeface="Arial"/>
              <a:buNone/>
            </a:pPr>
            <a:r>
              <a:rPr lang="en-US" sz="2000" b="0" i="0" u="none" strike="noStrike" cap="none" dirty="0">
                <a:solidFill>
                  <a:srgbClr val="000000"/>
                </a:solidFill>
                <a:latin typeface="Cabin"/>
                <a:ea typeface="Cabin"/>
                <a:cs typeface="Cabin"/>
                <a:sym typeface="Cabin"/>
              </a:rPr>
              <a:t>The initial step to take is to exit the printing and publishing industry, particularly if it's not a new venture. The funds obtained from this exit should be redirected towards expanding into other industries with greater potential for growth.</a:t>
            </a:r>
            <a:endParaRPr sz="1400" b="0" i="0" u="none" strike="noStrike" cap="none" dirty="0">
              <a:solidFill>
                <a:srgbClr val="000000"/>
              </a:solidFill>
              <a:latin typeface="Arial"/>
              <a:ea typeface="Arial"/>
              <a:cs typeface="Arial"/>
              <a:sym typeface="Arial"/>
            </a:endParaRPr>
          </a:p>
        </p:txBody>
      </p:sp>
      <p:sp>
        <p:nvSpPr>
          <p:cNvPr id="282" name="Google Shape;282;p15"/>
          <p:cNvSpPr txBox="1"/>
          <p:nvPr/>
        </p:nvSpPr>
        <p:spPr>
          <a:xfrm>
            <a:off x="7375200" y="6525034"/>
            <a:ext cx="3887160" cy="3323987"/>
          </a:xfrm>
          <a:prstGeom prst="rect">
            <a:avLst/>
          </a:prstGeom>
          <a:noFill/>
          <a:ln>
            <a:noFill/>
          </a:ln>
        </p:spPr>
        <p:txBody>
          <a:bodyPr spcFirstLastPara="1" wrap="square" lIns="0" tIns="0" rIns="0" bIns="0" anchor="t" anchorCtr="0">
            <a:spAutoFit/>
          </a:bodyPr>
          <a:lstStyle/>
          <a:p>
            <a:pPr marL="0" marR="0" lvl="0" indent="0" algn="ctr" rtl="0">
              <a:lnSpc>
                <a:spcPct val="150000"/>
              </a:lnSpc>
              <a:spcBef>
                <a:spcPts val="0"/>
              </a:spcBef>
              <a:spcAft>
                <a:spcPts val="0"/>
              </a:spcAft>
              <a:buClr>
                <a:srgbClr val="000000"/>
              </a:buClr>
              <a:buSzPts val="2000"/>
              <a:buFont typeface="Arial"/>
              <a:buNone/>
            </a:pPr>
            <a:r>
              <a:rPr lang="en-US" sz="1800" b="0" i="0" u="none" strike="noStrike" cap="none" dirty="0">
                <a:solidFill>
                  <a:srgbClr val="000000"/>
                </a:solidFill>
                <a:latin typeface="Cabin"/>
                <a:ea typeface="Cabin"/>
                <a:cs typeface="Cabin"/>
                <a:sym typeface="Cabin"/>
              </a:rPr>
              <a:t>The second strategic move would involve withdrawing from certain Asian and Oceania countries such as Bahrain, and Myanmar, especially if they are not newly invested in and exhibit less interest. Instead, focus should be redirected towards areas demonstrating a positive response to our products.</a:t>
            </a:r>
            <a:endParaRPr sz="1200" b="0" i="0" u="none" strike="noStrike" cap="none" dirty="0">
              <a:solidFill>
                <a:srgbClr val="000000"/>
              </a:solidFill>
              <a:latin typeface="Arial"/>
              <a:ea typeface="Arial"/>
              <a:cs typeface="Arial"/>
              <a:sym typeface="Arial"/>
            </a:endParaRPr>
          </a:p>
        </p:txBody>
      </p:sp>
      <p:sp>
        <p:nvSpPr>
          <p:cNvPr id="283" name="Google Shape;283;p15"/>
          <p:cNvSpPr txBox="1"/>
          <p:nvPr/>
        </p:nvSpPr>
        <p:spPr>
          <a:xfrm>
            <a:off x="11451156" y="6416268"/>
            <a:ext cx="3773603" cy="3693319"/>
          </a:xfrm>
          <a:prstGeom prst="rect">
            <a:avLst/>
          </a:prstGeom>
          <a:noFill/>
          <a:ln>
            <a:noFill/>
          </a:ln>
        </p:spPr>
        <p:txBody>
          <a:bodyPr spcFirstLastPara="1" wrap="square" lIns="0" tIns="0" rIns="0" bIns="0" anchor="t" anchorCtr="0">
            <a:spAutoFit/>
          </a:bodyPr>
          <a:lstStyle/>
          <a:p>
            <a:pPr marL="0" marR="0" lvl="0" indent="0" algn="ctr" rtl="0">
              <a:lnSpc>
                <a:spcPct val="150000"/>
              </a:lnSpc>
              <a:spcBef>
                <a:spcPts val="0"/>
              </a:spcBef>
              <a:spcAft>
                <a:spcPts val="0"/>
              </a:spcAft>
              <a:buClr>
                <a:srgbClr val="000000"/>
              </a:buClr>
              <a:buSzPts val="2000"/>
              <a:buFont typeface="Arial"/>
              <a:buNone/>
            </a:pPr>
            <a:r>
              <a:rPr lang="en-US" sz="2000" b="0" i="0" u="none" strike="noStrike" cap="none" dirty="0">
                <a:solidFill>
                  <a:srgbClr val="000000"/>
                </a:solidFill>
                <a:latin typeface="Cabin"/>
                <a:ea typeface="Cabin"/>
                <a:cs typeface="Cabin"/>
                <a:sym typeface="Cabin"/>
              </a:rPr>
              <a:t>The third urgent measure would entail discontinuing the production of machinery parts or auto parts destined for China, Thailand, and South Africa, as well as ceasing the supply of beverages to the US. This immediate action aims to swiftly mitigate losses.</a:t>
            </a:r>
            <a:endParaRPr sz="1400" b="0" i="0" u="none" strike="noStrike" cap="none" dirty="0">
              <a:solidFill>
                <a:srgbClr val="000000"/>
              </a:solidFill>
              <a:latin typeface="Arial"/>
              <a:ea typeface="Arial"/>
              <a:cs typeface="Arial"/>
              <a:sym typeface="Arial"/>
            </a:endParaRPr>
          </a:p>
        </p:txBody>
      </p:sp>
      <p:pic>
        <p:nvPicPr>
          <p:cNvPr id="2054" name="Picture 6" descr="Auto Parts Icon - Free PNG &amp; SVG 79131 - Noun Project">
            <a:extLst>
              <a:ext uri="{FF2B5EF4-FFF2-40B4-BE49-F238E27FC236}">
                <a16:creationId xmlns:a16="http://schemas.microsoft.com/office/drawing/2014/main" id="{D30FA716-9A39-C1AE-476C-E88C39B20A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30323" y="3684980"/>
            <a:ext cx="1495177" cy="1495177"/>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transparent blank flag png - Clip Art Library">
            <a:extLst>
              <a:ext uri="{FF2B5EF4-FFF2-40B4-BE49-F238E27FC236}">
                <a16:creationId xmlns:a16="http://schemas.microsoft.com/office/drawing/2014/main" id="{8AF3AB9A-0723-D6E6-94E8-BAB80ED351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76477" y="3697906"/>
            <a:ext cx="1450891" cy="1417424"/>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Printer Vector PNG Transparent Background, Free Download #1009 ...">
            <a:extLst>
              <a:ext uri="{FF2B5EF4-FFF2-40B4-BE49-F238E27FC236}">
                <a16:creationId xmlns:a16="http://schemas.microsoft.com/office/drawing/2014/main" id="{BAABA1B6-F5E0-5B98-C581-579C9F338F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62500" y="3684980"/>
            <a:ext cx="1535053" cy="153505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ADAFA3"/>
        </a:solidFill>
        <a:effectLst/>
      </p:bgPr>
    </p:bg>
    <p:spTree>
      <p:nvGrpSpPr>
        <p:cNvPr id="1" name="Shape 436"/>
        <p:cNvGrpSpPr/>
        <p:nvPr/>
      </p:nvGrpSpPr>
      <p:grpSpPr>
        <a:xfrm>
          <a:off x="0" y="0"/>
          <a:ext cx="0" cy="0"/>
          <a:chOff x="0" y="0"/>
          <a:chExt cx="0" cy="0"/>
        </a:xfrm>
      </p:grpSpPr>
      <p:pic>
        <p:nvPicPr>
          <p:cNvPr id="437" name="Google Shape;437;p22"/>
          <p:cNvPicPr preferRelativeResize="0"/>
          <p:nvPr/>
        </p:nvPicPr>
        <p:blipFill rotWithShape="1">
          <a:blip r:embed="rId3">
            <a:alphaModFix/>
          </a:blip>
          <a:srcRect l="5373" t="24165" r="2297" b="49475"/>
          <a:stretch/>
        </p:blipFill>
        <p:spPr>
          <a:xfrm>
            <a:off x="0" y="0"/>
            <a:ext cx="18288000" cy="6961979"/>
          </a:xfrm>
          <a:prstGeom prst="rect">
            <a:avLst/>
          </a:prstGeom>
          <a:noFill/>
          <a:ln>
            <a:noFill/>
          </a:ln>
        </p:spPr>
      </p:pic>
      <p:grpSp>
        <p:nvGrpSpPr>
          <p:cNvPr id="438" name="Google Shape;438;p22"/>
          <p:cNvGrpSpPr/>
          <p:nvPr/>
        </p:nvGrpSpPr>
        <p:grpSpPr>
          <a:xfrm>
            <a:off x="771812" y="5322396"/>
            <a:ext cx="16744377" cy="4150965"/>
            <a:chOff x="0" y="-48220"/>
            <a:chExt cx="22325836" cy="5534620"/>
          </a:xfrm>
        </p:grpSpPr>
        <p:sp>
          <p:nvSpPr>
            <p:cNvPr id="439" name="Google Shape;439;p22"/>
            <p:cNvSpPr/>
            <p:nvPr/>
          </p:nvSpPr>
          <p:spPr>
            <a:xfrm>
              <a:off x="16839436" y="0"/>
              <a:ext cx="5486400" cy="5486400"/>
            </a:xfrm>
            <a:custGeom>
              <a:avLst/>
              <a:gdLst/>
              <a:ahLst/>
              <a:cxnLst/>
              <a:rect l="l" t="t" r="r" b="b"/>
              <a:pathLst>
                <a:path w="5486400" h="5486400" extrusionOk="0">
                  <a:moveTo>
                    <a:pt x="0" y="0"/>
                  </a:moveTo>
                  <a:lnTo>
                    <a:pt x="5486400" y="0"/>
                  </a:lnTo>
                  <a:lnTo>
                    <a:pt x="5486400" y="5486400"/>
                  </a:lnTo>
                  <a:lnTo>
                    <a:pt x="0" y="5486400"/>
                  </a:lnTo>
                  <a:lnTo>
                    <a:pt x="0" y="0"/>
                  </a:lnTo>
                  <a:close/>
                </a:path>
              </a:pathLst>
            </a:custGeom>
            <a:blipFill rotWithShape="1">
              <a:blip r:embed="rId4">
                <a:alphaModFix/>
              </a:blip>
              <a:stretch>
                <a:fillRect/>
              </a:stretch>
            </a:blipFill>
            <a:ln>
              <a:noFill/>
            </a:ln>
          </p:spPr>
        </p:sp>
        <p:grpSp>
          <p:nvGrpSpPr>
            <p:cNvPr id="440" name="Google Shape;440;p22"/>
            <p:cNvGrpSpPr/>
            <p:nvPr/>
          </p:nvGrpSpPr>
          <p:grpSpPr>
            <a:xfrm>
              <a:off x="0" y="-48220"/>
              <a:ext cx="18012004" cy="5534620"/>
              <a:chOff x="0" y="-9525"/>
              <a:chExt cx="3557927" cy="1093258"/>
            </a:xfrm>
          </p:grpSpPr>
          <p:sp>
            <p:nvSpPr>
              <p:cNvPr id="441" name="Google Shape;441;p22"/>
              <p:cNvSpPr/>
              <p:nvPr/>
            </p:nvSpPr>
            <p:spPr>
              <a:xfrm>
                <a:off x="0" y="0"/>
                <a:ext cx="3557927" cy="1083733"/>
              </a:xfrm>
              <a:custGeom>
                <a:avLst/>
                <a:gdLst/>
                <a:ahLst/>
                <a:cxnLst/>
                <a:rect l="l" t="t" r="r" b="b"/>
                <a:pathLst>
                  <a:path w="3557927" h="1083733" extrusionOk="0">
                    <a:moveTo>
                      <a:pt x="28655" y="0"/>
                    </a:moveTo>
                    <a:lnTo>
                      <a:pt x="3529272" y="0"/>
                    </a:lnTo>
                    <a:cubicBezTo>
                      <a:pt x="3545098" y="0"/>
                      <a:pt x="3557927" y="12829"/>
                      <a:pt x="3557927" y="28655"/>
                    </a:cubicBezTo>
                    <a:lnTo>
                      <a:pt x="3557927" y="1055079"/>
                    </a:lnTo>
                    <a:cubicBezTo>
                      <a:pt x="3557927" y="1070904"/>
                      <a:pt x="3545098" y="1083733"/>
                      <a:pt x="3529272" y="1083733"/>
                    </a:cubicBezTo>
                    <a:lnTo>
                      <a:pt x="28655" y="1083733"/>
                    </a:lnTo>
                    <a:cubicBezTo>
                      <a:pt x="12829" y="1083733"/>
                      <a:pt x="0" y="1070904"/>
                      <a:pt x="0" y="1055079"/>
                    </a:cubicBezTo>
                    <a:lnTo>
                      <a:pt x="0" y="28655"/>
                    </a:lnTo>
                    <a:cubicBezTo>
                      <a:pt x="0" y="12829"/>
                      <a:pt x="12829" y="0"/>
                      <a:pt x="28655" y="0"/>
                    </a:cubicBezTo>
                    <a:close/>
                  </a:path>
                </a:pathLst>
              </a:custGeom>
              <a:solidFill>
                <a:srgbClr val="9496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22"/>
              <p:cNvSpPr txBox="1"/>
              <p:nvPr/>
            </p:nvSpPr>
            <p:spPr>
              <a:xfrm>
                <a:off x="0" y="-9525"/>
                <a:ext cx="3557927" cy="10932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sp>
        <p:nvSpPr>
          <p:cNvPr id="443" name="Google Shape;443;p22"/>
          <p:cNvSpPr txBox="1"/>
          <p:nvPr/>
        </p:nvSpPr>
        <p:spPr>
          <a:xfrm>
            <a:off x="3187189" y="8101809"/>
            <a:ext cx="11913622" cy="1429366"/>
          </a:xfrm>
          <a:prstGeom prst="rect">
            <a:avLst/>
          </a:prstGeom>
          <a:noFill/>
          <a:ln>
            <a:noFill/>
          </a:ln>
        </p:spPr>
        <p:txBody>
          <a:bodyPr spcFirstLastPara="1" wrap="square" lIns="0" tIns="0" rIns="0" bIns="0" anchor="t" anchorCtr="0">
            <a:spAutoFit/>
          </a:bodyPr>
          <a:lstStyle/>
          <a:p>
            <a:pPr marL="0" marR="0" lvl="0" indent="0" algn="ctr" rtl="0">
              <a:lnSpc>
                <a:spcPct val="108000"/>
              </a:lnSpc>
              <a:spcBef>
                <a:spcPts val="0"/>
              </a:spcBef>
              <a:spcAft>
                <a:spcPts val="0"/>
              </a:spcAft>
              <a:buClr>
                <a:srgbClr val="000000"/>
              </a:buClr>
              <a:buSzPts val="4300"/>
              <a:buFont typeface="Arial"/>
              <a:buNone/>
            </a:pPr>
            <a:r>
              <a:rPr lang="en-US" sz="4300" b="0" i="0" u="none" strike="noStrike" cap="none" dirty="0">
                <a:solidFill>
                  <a:srgbClr val="EDEBDF"/>
                </a:solidFill>
                <a:latin typeface="Cabin"/>
                <a:ea typeface="Cabin"/>
                <a:cs typeface="Cabin"/>
                <a:sym typeface="Cabin"/>
              </a:rPr>
              <a:t>After the above mentioned actions taken what are changes we see</a:t>
            </a:r>
            <a:endParaRPr sz="1400" b="0" i="0" u="none" strike="noStrike" cap="none" dirty="0">
              <a:solidFill>
                <a:srgbClr val="000000"/>
              </a:solidFill>
              <a:latin typeface="Arial"/>
              <a:ea typeface="Arial"/>
              <a:cs typeface="Arial"/>
              <a:sym typeface="Arial"/>
            </a:endParaRPr>
          </a:p>
        </p:txBody>
      </p:sp>
      <p:sp>
        <p:nvSpPr>
          <p:cNvPr id="444" name="Google Shape;444;p22"/>
          <p:cNvSpPr txBox="1"/>
          <p:nvPr/>
        </p:nvSpPr>
        <p:spPr>
          <a:xfrm>
            <a:off x="1028700" y="6241273"/>
            <a:ext cx="16230600" cy="1831527"/>
          </a:xfrm>
          <a:prstGeom prst="rect">
            <a:avLst/>
          </a:prstGeom>
          <a:noFill/>
          <a:ln>
            <a:noFill/>
          </a:ln>
        </p:spPr>
        <p:txBody>
          <a:bodyPr spcFirstLastPara="1" wrap="square" lIns="0" tIns="0" rIns="0" bIns="0" anchor="t" anchorCtr="0">
            <a:spAutoFit/>
          </a:bodyPr>
          <a:lstStyle/>
          <a:p>
            <a:pPr marL="0" marR="0" lvl="0" indent="0" algn="ctr" rtl="0">
              <a:lnSpc>
                <a:spcPct val="108003"/>
              </a:lnSpc>
              <a:spcBef>
                <a:spcPts val="0"/>
              </a:spcBef>
              <a:spcAft>
                <a:spcPts val="0"/>
              </a:spcAft>
              <a:buClr>
                <a:srgbClr val="000000"/>
              </a:buClr>
              <a:buSzPts val="11020"/>
              <a:buFont typeface="Arial"/>
              <a:buNone/>
            </a:pPr>
            <a:r>
              <a:rPr lang="en-US" sz="11020" b="1" dirty="0">
                <a:solidFill>
                  <a:srgbClr val="444738"/>
                </a:solidFill>
                <a:latin typeface="Poiret One"/>
                <a:ea typeface="Poiret One"/>
                <a:cs typeface="Poiret One"/>
                <a:sym typeface="Poiret One"/>
              </a:rPr>
              <a:t>Profits after action</a:t>
            </a:r>
            <a:endParaRPr sz="1400" b="0" i="0" u="none" strike="noStrike" cap="none" dirty="0">
              <a:solidFill>
                <a:srgbClr val="000000"/>
              </a:solidFill>
              <a:latin typeface="Poiret One"/>
              <a:ea typeface="Poiret One"/>
              <a:cs typeface="Poiret One"/>
              <a:sym typeface="Poiret One"/>
            </a:endParaRPr>
          </a:p>
        </p:txBody>
      </p:sp>
      <p:sp>
        <p:nvSpPr>
          <p:cNvPr id="445" name="Google Shape;445;p22"/>
          <p:cNvSpPr txBox="1"/>
          <p:nvPr/>
        </p:nvSpPr>
        <p:spPr>
          <a:xfrm>
            <a:off x="14372772" y="661967"/>
            <a:ext cx="3143400" cy="2073000"/>
          </a:xfrm>
          <a:prstGeom prst="rect">
            <a:avLst/>
          </a:prstGeom>
          <a:noFill/>
          <a:ln>
            <a:noFill/>
          </a:ln>
        </p:spPr>
        <p:txBody>
          <a:bodyPr spcFirstLastPara="1" wrap="square" lIns="0" tIns="0" rIns="0" bIns="0" anchor="t" anchorCtr="0">
            <a:spAutoFit/>
          </a:bodyPr>
          <a:lstStyle/>
          <a:p>
            <a:pPr marL="0" marR="0" lvl="0" indent="0" algn="r" rtl="0">
              <a:lnSpc>
                <a:spcPct val="119009"/>
              </a:lnSpc>
              <a:spcBef>
                <a:spcPts val="0"/>
              </a:spcBef>
              <a:spcAft>
                <a:spcPts val="0"/>
              </a:spcAft>
              <a:buClr>
                <a:srgbClr val="000000"/>
              </a:buClr>
              <a:buSzPts val="13467"/>
              <a:buFont typeface="Arial"/>
              <a:buNone/>
            </a:pPr>
            <a:r>
              <a:rPr lang="en-US" sz="13467" b="1" i="0" u="none" strike="noStrike" cap="none">
                <a:solidFill>
                  <a:srgbClr val="949688"/>
                </a:solidFill>
                <a:latin typeface="Poiret One"/>
                <a:ea typeface="Poiret One"/>
                <a:cs typeface="Poiret One"/>
                <a:sym typeface="Poiret One"/>
              </a:rPr>
              <a:t>04</a:t>
            </a:r>
            <a:endParaRPr sz="1400" b="0" i="0" u="none" strike="noStrike" cap="none">
              <a:solidFill>
                <a:srgbClr val="000000"/>
              </a:solidFill>
              <a:latin typeface="Poiret One"/>
              <a:ea typeface="Poiret One"/>
              <a:cs typeface="Poiret One"/>
              <a:sym typeface="Poiret One"/>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24"/>
        <p:cNvGrpSpPr/>
        <p:nvPr/>
      </p:nvGrpSpPr>
      <p:grpSpPr>
        <a:xfrm>
          <a:off x="0" y="0"/>
          <a:ext cx="0" cy="0"/>
          <a:chOff x="0" y="0"/>
          <a:chExt cx="0" cy="0"/>
        </a:xfrm>
      </p:grpSpPr>
      <p:pic>
        <p:nvPicPr>
          <p:cNvPr id="125" name="Google Shape;125;p9"/>
          <p:cNvPicPr preferRelativeResize="0"/>
          <p:nvPr/>
        </p:nvPicPr>
        <p:blipFill rotWithShape="1">
          <a:blip r:embed="rId3">
            <a:alphaModFix/>
          </a:blip>
          <a:srcRect t="22079" r="19646" b="57004"/>
          <a:stretch/>
        </p:blipFill>
        <p:spPr>
          <a:xfrm>
            <a:off x="0" y="0"/>
            <a:ext cx="18288000" cy="6346692"/>
          </a:xfrm>
          <a:prstGeom prst="rect">
            <a:avLst/>
          </a:prstGeom>
          <a:noFill/>
          <a:ln>
            <a:noFill/>
          </a:ln>
        </p:spPr>
      </p:pic>
      <p:sp>
        <p:nvSpPr>
          <p:cNvPr id="126" name="Google Shape;126;p9"/>
          <p:cNvSpPr/>
          <p:nvPr/>
        </p:nvSpPr>
        <p:spPr>
          <a:xfrm>
            <a:off x="860544" y="5114878"/>
            <a:ext cx="2406384" cy="2406384"/>
          </a:xfrm>
          <a:custGeom>
            <a:avLst/>
            <a:gdLst/>
            <a:ahLst/>
            <a:cxnLst/>
            <a:rect l="l" t="t" r="r" b="b"/>
            <a:pathLst>
              <a:path w="2406384" h="2406384" extrusionOk="0">
                <a:moveTo>
                  <a:pt x="0" y="0"/>
                </a:moveTo>
                <a:lnTo>
                  <a:pt x="2406384" y="0"/>
                </a:lnTo>
                <a:lnTo>
                  <a:pt x="2406384" y="2406384"/>
                </a:lnTo>
                <a:lnTo>
                  <a:pt x="0" y="2406384"/>
                </a:lnTo>
                <a:lnTo>
                  <a:pt x="0" y="0"/>
                </a:lnTo>
                <a:close/>
              </a:path>
            </a:pathLst>
          </a:custGeom>
          <a:blipFill rotWithShape="1">
            <a:blip r:embed="rId4">
              <a:alphaModFix/>
            </a:blip>
            <a:stretch>
              <a:fillRect/>
            </a:stretch>
          </a:blipFill>
          <a:ln>
            <a:noFill/>
          </a:ln>
        </p:spPr>
      </p:sp>
      <p:sp>
        <p:nvSpPr>
          <p:cNvPr id="127" name="Google Shape;127;p9"/>
          <p:cNvSpPr/>
          <p:nvPr/>
        </p:nvSpPr>
        <p:spPr>
          <a:xfrm>
            <a:off x="5581503" y="5143500"/>
            <a:ext cx="2406384" cy="2406384"/>
          </a:xfrm>
          <a:custGeom>
            <a:avLst/>
            <a:gdLst/>
            <a:ahLst/>
            <a:cxnLst/>
            <a:rect l="l" t="t" r="r" b="b"/>
            <a:pathLst>
              <a:path w="2406384" h="2406384" extrusionOk="0">
                <a:moveTo>
                  <a:pt x="0" y="0"/>
                </a:moveTo>
                <a:lnTo>
                  <a:pt x="2406384" y="0"/>
                </a:lnTo>
                <a:lnTo>
                  <a:pt x="2406384" y="2406384"/>
                </a:lnTo>
                <a:lnTo>
                  <a:pt x="0" y="2406384"/>
                </a:lnTo>
                <a:lnTo>
                  <a:pt x="0" y="0"/>
                </a:lnTo>
                <a:close/>
              </a:path>
            </a:pathLst>
          </a:custGeom>
          <a:blipFill rotWithShape="1">
            <a:blip r:embed="rId5">
              <a:alphaModFix/>
            </a:blip>
            <a:stretch>
              <a:fillRect/>
            </a:stretch>
          </a:blipFill>
          <a:ln>
            <a:noFill/>
          </a:ln>
        </p:spPr>
      </p:sp>
      <p:sp>
        <p:nvSpPr>
          <p:cNvPr id="128" name="Google Shape;128;p9"/>
          <p:cNvSpPr/>
          <p:nvPr/>
        </p:nvSpPr>
        <p:spPr>
          <a:xfrm>
            <a:off x="10300113" y="5143500"/>
            <a:ext cx="2406384" cy="2406384"/>
          </a:xfrm>
          <a:custGeom>
            <a:avLst/>
            <a:gdLst/>
            <a:ahLst/>
            <a:cxnLst/>
            <a:rect l="l" t="t" r="r" b="b"/>
            <a:pathLst>
              <a:path w="2406384" h="2406384" extrusionOk="0">
                <a:moveTo>
                  <a:pt x="0" y="0"/>
                </a:moveTo>
                <a:lnTo>
                  <a:pt x="2406384" y="0"/>
                </a:lnTo>
                <a:lnTo>
                  <a:pt x="2406384" y="2406384"/>
                </a:lnTo>
                <a:lnTo>
                  <a:pt x="0" y="2406384"/>
                </a:lnTo>
                <a:lnTo>
                  <a:pt x="0" y="0"/>
                </a:lnTo>
                <a:close/>
              </a:path>
            </a:pathLst>
          </a:custGeom>
          <a:blipFill rotWithShape="1">
            <a:blip r:embed="rId4">
              <a:alphaModFix/>
            </a:blip>
            <a:stretch>
              <a:fillRect/>
            </a:stretch>
          </a:blipFill>
          <a:ln>
            <a:noFill/>
          </a:ln>
        </p:spPr>
      </p:sp>
      <p:sp>
        <p:nvSpPr>
          <p:cNvPr id="129" name="Google Shape;129;p9"/>
          <p:cNvSpPr/>
          <p:nvPr/>
        </p:nvSpPr>
        <p:spPr>
          <a:xfrm>
            <a:off x="15018723" y="5143500"/>
            <a:ext cx="2406384" cy="2406384"/>
          </a:xfrm>
          <a:custGeom>
            <a:avLst/>
            <a:gdLst/>
            <a:ahLst/>
            <a:cxnLst/>
            <a:rect l="l" t="t" r="r" b="b"/>
            <a:pathLst>
              <a:path w="2406384" h="2406384" extrusionOk="0">
                <a:moveTo>
                  <a:pt x="0" y="0"/>
                </a:moveTo>
                <a:lnTo>
                  <a:pt x="2406384" y="0"/>
                </a:lnTo>
                <a:lnTo>
                  <a:pt x="2406384" y="2406384"/>
                </a:lnTo>
                <a:lnTo>
                  <a:pt x="0" y="2406384"/>
                </a:lnTo>
                <a:lnTo>
                  <a:pt x="0" y="0"/>
                </a:lnTo>
                <a:close/>
              </a:path>
            </a:pathLst>
          </a:custGeom>
          <a:blipFill rotWithShape="1">
            <a:blip r:embed="rId5">
              <a:alphaModFix/>
            </a:blip>
            <a:stretch>
              <a:fillRect/>
            </a:stretch>
          </a:blipFill>
          <a:ln>
            <a:noFill/>
          </a:ln>
        </p:spPr>
      </p:sp>
      <p:sp>
        <p:nvSpPr>
          <p:cNvPr id="130" name="Google Shape;130;p9"/>
          <p:cNvSpPr txBox="1"/>
          <p:nvPr/>
        </p:nvSpPr>
        <p:spPr>
          <a:xfrm>
            <a:off x="860544" y="744789"/>
            <a:ext cx="7127400" cy="1576500"/>
          </a:xfrm>
          <a:prstGeom prst="rect">
            <a:avLst/>
          </a:prstGeom>
          <a:noFill/>
          <a:ln>
            <a:noFill/>
          </a:ln>
        </p:spPr>
        <p:txBody>
          <a:bodyPr spcFirstLastPara="1" wrap="square" lIns="0" tIns="0" rIns="0" bIns="0" anchor="t" anchorCtr="0">
            <a:spAutoFit/>
          </a:bodyPr>
          <a:lstStyle/>
          <a:p>
            <a:pPr marL="0" marR="0" lvl="0" indent="0" algn="l" rtl="0">
              <a:lnSpc>
                <a:spcPct val="119008"/>
              </a:lnSpc>
              <a:spcBef>
                <a:spcPts val="0"/>
              </a:spcBef>
              <a:spcAft>
                <a:spcPts val="0"/>
              </a:spcAft>
              <a:buClr>
                <a:srgbClr val="000000"/>
              </a:buClr>
              <a:buSzPts val="10243"/>
              <a:buFont typeface="Arial"/>
              <a:buNone/>
            </a:pPr>
            <a:r>
              <a:rPr lang="en-US" sz="10243" b="1" i="0" u="none" strike="noStrike" cap="none">
                <a:solidFill>
                  <a:srgbClr val="444738"/>
                </a:solidFill>
                <a:latin typeface="Poiret One"/>
                <a:ea typeface="Poiret One"/>
                <a:cs typeface="Poiret One"/>
                <a:sym typeface="Poiret One"/>
              </a:rPr>
              <a:t>CONTENTS</a:t>
            </a:r>
            <a:endParaRPr sz="1400" b="0" i="0" u="none" strike="noStrike" cap="none">
              <a:solidFill>
                <a:srgbClr val="000000"/>
              </a:solidFill>
              <a:latin typeface="Poiret One"/>
              <a:ea typeface="Poiret One"/>
              <a:cs typeface="Poiret One"/>
              <a:sym typeface="Poiret One"/>
            </a:endParaRPr>
          </a:p>
        </p:txBody>
      </p:sp>
      <p:sp>
        <p:nvSpPr>
          <p:cNvPr id="131" name="Google Shape;131;p9"/>
          <p:cNvSpPr txBox="1"/>
          <p:nvPr/>
        </p:nvSpPr>
        <p:spPr>
          <a:xfrm>
            <a:off x="1117031" y="5789588"/>
            <a:ext cx="1803000" cy="1128000"/>
          </a:xfrm>
          <a:prstGeom prst="rect">
            <a:avLst/>
          </a:prstGeom>
          <a:noFill/>
          <a:ln>
            <a:noFill/>
          </a:ln>
        </p:spPr>
        <p:txBody>
          <a:bodyPr spcFirstLastPara="1" wrap="square" lIns="0" tIns="0" rIns="0" bIns="0" anchor="t" anchorCtr="0">
            <a:spAutoFit/>
          </a:bodyPr>
          <a:lstStyle/>
          <a:p>
            <a:pPr marL="0" marR="0" lvl="0" indent="0" algn="ctr" rtl="0">
              <a:lnSpc>
                <a:spcPct val="119009"/>
              </a:lnSpc>
              <a:spcBef>
                <a:spcPts val="0"/>
              </a:spcBef>
              <a:spcAft>
                <a:spcPts val="0"/>
              </a:spcAft>
              <a:buClr>
                <a:srgbClr val="000000"/>
              </a:buClr>
              <a:buSzPts val="7328"/>
              <a:buFont typeface="Arial"/>
              <a:buNone/>
            </a:pPr>
            <a:r>
              <a:rPr lang="en-US" sz="7328" b="1" i="0" u="none" strike="noStrike" cap="none">
                <a:solidFill>
                  <a:srgbClr val="EDEBDF"/>
                </a:solidFill>
                <a:latin typeface="Poiret One"/>
                <a:ea typeface="Poiret One"/>
                <a:cs typeface="Poiret One"/>
                <a:sym typeface="Poiret One"/>
              </a:rPr>
              <a:t>01</a:t>
            </a:r>
            <a:endParaRPr sz="1400" b="0" i="0" u="none" strike="noStrike" cap="none">
              <a:solidFill>
                <a:srgbClr val="000000"/>
              </a:solidFill>
              <a:latin typeface="Poiret One"/>
              <a:ea typeface="Poiret One"/>
              <a:cs typeface="Poiret One"/>
              <a:sym typeface="Poiret One"/>
            </a:endParaRPr>
          </a:p>
        </p:txBody>
      </p:sp>
      <p:sp>
        <p:nvSpPr>
          <p:cNvPr id="132" name="Google Shape;132;p9"/>
          <p:cNvSpPr txBox="1"/>
          <p:nvPr/>
        </p:nvSpPr>
        <p:spPr>
          <a:xfrm>
            <a:off x="5835641" y="5789588"/>
            <a:ext cx="1803000" cy="1128000"/>
          </a:xfrm>
          <a:prstGeom prst="rect">
            <a:avLst/>
          </a:prstGeom>
          <a:noFill/>
          <a:ln>
            <a:noFill/>
          </a:ln>
        </p:spPr>
        <p:txBody>
          <a:bodyPr spcFirstLastPara="1" wrap="square" lIns="0" tIns="0" rIns="0" bIns="0" anchor="t" anchorCtr="0">
            <a:spAutoFit/>
          </a:bodyPr>
          <a:lstStyle/>
          <a:p>
            <a:pPr marL="0" marR="0" lvl="0" indent="0" algn="ctr" rtl="0">
              <a:lnSpc>
                <a:spcPct val="119009"/>
              </a:lnSpc>
              <a:spcBef>
                <a:spcPts val="0"/>
              </a:spcBef>
              <a:spcAft>
                <a:spcPts val="0"/>
              </a:spcAft>
              <a:buClr>
                <a:srgbClr val="000000"/>
              </a:buClr>
              <a:buSzPts val="7328"/>
              <a:buFont typeface="Arial"/>
              <a:buNone/>
            </a:pPr>
            <a:r>
              <a:rPr lang="en-US" sz="7328" b="1" i="0" u="none" strike="noStrike" cap="none">
                <a:solidFill>
                  <a:srgbClr val="EDEBDF"/>
                </a:solidFill>
                <a:latin typeface="Poiret One"/>
                <a:ea typeface="Poiret One"/>
                <a:cs typeface="Poiret One"/>
                <a:sym typeface="Poiret One"/>
              </a:rPr>
              <a:t>02</a:t>
            </a:r>
            <a:endParaRPr sz="1400" b="0" i="0" u="none" strike="noStrike" cap="none">
              <a:solidFill>
                <a:srgbClr val="000000"/>
              </a:solidFill>
              <a:latin typeface="Poiret One"/>
              <a:ea typeface="Poiret One"/>
              <a:cs typeface="Poiret One"/>
              <a:sym typeface="Poiret One"/>
            </a:endParaRPr>
          </a:p>
        </p:txBody>
      </p:sp>
      <p:sp>
        <p:nvSpPr>
          <p:cNvPr id="133" name="Google Shape;133;p9"/>
          <p:cNvSpPr txBox="1"/>
          <p:nvPr/>
        </p:nvSpPr>
        <p:spPr>
          <a:xfrm>
            <a:off x="10554252" y="5789588"/>
            <a:ext cx="1803000" cy="1128000"/>
          </a:xfrm>
          <a:prstGeom prst="rect">
            <a:avLst/>
          </a:prstGeom>
          <a:noFill/>
          <a:ln>
            <a:noFill/>
          </a:ln>
        </p:spPr>
        <p:txBody>
          <a:bodyPr spcFirstLastPara="1" wrap="square" lIns="0" tIns="0" rIns="0" bIns="0" anchor="t" anchorCtr="0">
            <a:spAutoFit/>
          </a:bodyPr>
          <a:lstStyle/>
          <a:p>
            <a:pPr marL="0" marR="0" lvl="0" indent="0" algn="ctr" rtl="0">
              <a:lnSpc>
                <a:spcPct val="119009"/>
              </a:lnSpc>
              <a:spcBef>
                <a:spcPts val="0"/>
              </a:spcBef>
              <a:spcAft>
                <a:spcPts val="0"/>
              </a:spcAft>
              <a:buClr>
                <a:srgbClr val="000000"/>
              </a:buClr>
              <a:buSzPts val="7328"/>
              <a:buFont typeface="Arial"/>
              <a:buNone/>
            </a:pPr>
            <a:r>
              <a:rPr lang="en-US" sz="7328" b="1" i="0" u="none" strike="noStrike" cap="none">
                <a:solidFill>
                  <a:srgbClr val="EDEBDF"/>
                </a:solidFill>
                <a:latin typeface="Poiret One"/>
                <a:ea typeface="Poiret One"/>
                <a:cs typeface="Poiret One"/>
                <a:sym typeface="Poiret One"/>
              </a:rPr>
              <a:t>03</a:t>
            </a:r>
            <a:endParaRPr sz="1400" b="0" i="0" u="none" strike="noStrike" cap="none">
              <a:solidFill>
                <a:srgbClr val="000000"/>
              </a:solidFill>
              <a:latin typeface="Poiret One"/>
              <a:ea typeface="Poiret One"/>
              <a:cs typeface="Poiret One"/>
              <a:sym typeface="Poiret One"/>
            </a:endParaRPr>
          </a:p>
        </p:txBody>
      </p:sp>
      <p:sp>
        <p:nvSpPr>
          <p:cNvPr id="134" name="Google Shape;134;p9"/>
          <p:cNvSpPr txBox="1"/>
          <p:nvPr/>
        </p:nvSpPr>
        <p:spPr>
          <a:xfrm>
            <a:off x="15272862" y="5789588"/>
            <a:ext cx="1803000" cy="1128000"/>
          </a:xfrm>
          <a:prstGeom prst="rect">
            <a:avLst/>
          </a:prstGeom>
          <a:noFill/>
          <a:ln>
            <a:noFill/>
          </a:ln>
        </p:spPr>
        <p:txBody>
          <a:bodyPr spcFirstLastPara="1" wrap="square" lIns="0" tIns="0" rIns="0" bIns="0" anchor="t" anchorCtr="0">
            <a:spAutoFit/>
          </a:bodyPr>
          <a:lstStyle/>
          <a:p>
            <a:pPr marL="0" marR="0" lvl="0" indent="0" algn="ctr" rtl="0">
              <a:lnSpc>
                <a:spcPct val="119009"/>
              </a:lnSpc>
              <a:spcBef>
                <a:spcPts val="0"/>
              </a:spcBef>
              <a:spcAft>
                <a:spcPts val="0"/>
              </a:spcAft>
              <a:buClr>
                <a:srgbClr val="000000"/>
              </a:buClr>
              <a:buSzPts val="7328"/>
              <a:buFont typeface="Arial"/>
              <a:buNone/>
            </a:pPr>
            <a:r>
              <a:rPr lang="en-US" sz="7328" b="1" i="0" u="none" strike="noStrike" cap="none">
                <a:solidFill>
                  <a:srgbClr val="EDEBDF"/>
                </a:solidFill>
                <a:latin typeface="Poiret One"/>
                <a:ea typeface="Poiret One"/>
                <a:cs typeface="Poiret One"/>
                <a:sym typeface="Poiret One"/>
              </a:rPr>
              <a:t>04</a:t>
            </a:r>
            <a:endParaRPr sz="1400" b="0" i="0" u="none" strike="noStrike" cap="none">
              <a:solidFill>
                <a:srgbClr val="000000"/>
              </a:solidFill>
              <a:latin typeface="Poiret One"/>
              <a:ea typeface="Poiret One"/>
              <a:cs typeface="Poiret One"/>
              <a:sym typeface="Poiret One"/>
            </a:endParaRPr>
          </a:p>
        </p:txBody>
      </p:sp>
      <p:sp>
        <p:nvSpPr>
          <p:cNvPr id="135" name="Google Shape;135;p9"/>
          <p:cNvSpPr txBox="1"/>
          <p:nvPr/>
        </p:nvSpPr>
        <p:spPr>
          <a:xfrm>
            <a:off x="767642" y="7878254"/>
            <a:ext cx="2768037" cy="647998"/>
          </a:xfrm>
          <a:prstGeom prst="rect">
            <a:avLst/>
          </a:prstGeom>
          <a:noFill/>
          <a:ln>
            <a:noFill/>
          </a:ln>
        </p:spPr>
        <p:txBody>
          <a:bodyPr spcFirstLastPara="1" wrap="square" lIns="0" tIns="0" rIns="0" bIns="0" anchor="t" anchorCtr="0">
            <a:spAutoFit/>
          </a:bodyPr>
          <a:lstStyle/>
          <a:p>
            <a:pPr marL="0" marR="0" lvl="0" indent="0" algn="ctr" rtl="0">
              <a:lnSpc>
                <a:spcPct val="117004"/>
              </a:lnSpc>
              <a:spcBef>
                <a:spcPts val="0"/>
              </a:spcBef>
              <a:spcAft>
                <a:spcPts val="0"/>
              </a:spcAft>
              <a:buClr>
                <a:srgbClr val="000000"/>
              </a:buClr>
              <a:buSzPts val="3599"/>
              <a:buFont typeface="Arial"/>
              <a:buNone/>
            </a:pPr>
            <a:r>
              <a:rPr lang="en-US" sz="3599" b="1" i="0" u="none" strike="noStrike" cap="none" dirty="0">
                <a:solidFill>
                  <a:srgbClr val="444738"/>
                </a:solidFill>
                <a:latin typeface="Cabin"/>
                <a:ea typeface="Cabin"/>
                <a:cs typeface="Cabin"/>
                <a:sym typeface="Cabin"/>
              </a:rPr>
              <a:t>Observations</a:t>
            </a:r>
            <a:endParaRPr sz="1400" b="0" i="0" u="none" strike="noStrike" cap="none" dirty="0">
              <a:solidFill>
                <a:srgbClr val="000000"/>
              </a:solidFill>
              <a:latin typeface="Arial"/>
              <a:ea typeface="Arial"/>
              <a:cs typeface="Arial"/>
              <a:sym typeface="Arial"/>
            </a:endParaRPr>
          </a:p>
        </p:txBody>
      </p:sp>
      <p:sp>
        <p:nvSpPr>
          <p:cNvPr id="136" name="Google Shape;136;p9"/>
          <p:cNvSpPr txBox="1"/>
          <p:nvPr/>
        </p:nvSpPr>
        <p:spPr>
          <a:xfrm>
            <a:off x="5533878" y="7878254"/>
            <a:ext cx="2501634" cy="647998"/>
          </a:xfrm>
          <a:prstGeom prst="rect">
            <a:avLst/>
          </a:prstGeom>
          <a:noFill/>
          <a:ln>
            <a:noFill/>
          </a:ln>
        </p:spPr>
        <p:txBody>
          <a:bodyPr spcFirstLastPara="1" wrap="square" lIns="0" tIns="0" rIns="0" bIns="0" anchor="t" anchorCtr="0">
            <a:spAutoFit/>
          </a:bodyPr>
          <a:lstStyle/>
          <a:p>
            <a:pPr marL="0" marR="0" lvl="0" indent="0" algn="ctr" rtl="0">
              <a:lnSpc>
                <a:spcPct val="117004"/>
              </a:lnSpc>
              <a:spcBef>
                <a:spcPts val="0"/>
              </a:spcBef>
              <a:spcAft>
                <a:spcPts val="0"/>
              </a:spcAft>
              <a:buClr>
                <a:srgbClr val="000000"/>
              </a:buClr>
              <a:buSzPts val="3599"/>
              <a:buFont typeface="Arial"/>
              <a:buNone/>
            </a:pPr>
            <a:r>
              <a:rPr lang="en-US" sz="3599" b="1" i="0" u="none" strike="noStrike" cap="none" dirty="0">
                <a:solidFill>
                  <a:srgbClr val="444738"/>
                </a:solidFill>
                <a:latin typeface="Cabin"/>
                <a:ea typeface="Cabin"/>
                <a:cs typeface="Cabin"/>
                <a:sym typeface="Cabin"/>
              </a:rPr>
              <a:t>Graphs</a:t>
            </a:r>
            <a:endParaRPr sz="1400" b="0" i="0" u="none" strike="noStrike" cap="none" dirty="0">
              <a:solidFill>
                <a:srgbClr val="000000"/>
              </a:solidFill>
              <a:latin typeface="Arial"/>
              <a:ea typeface="Arial"/>
              <a:cs typeface="Arial"/>
              <a:sym typeface="Arial"/>
            </a:endParaRPr>
          </a:p>
        </p:txBody>
      </p:sp>
      <p:sp>
        <p:nvSpPr>
          <p:cNvPr id="137" name="Google Shape;137;p9"/>
          <p:cNvSpPr txBox="1"/>
          <p:nvPr/>
        </p:nvSpPr>
        <p:spPr>
          <a:xfrm>
            <a:off x="10252488" y="7878254"/>
            <a:ext cx="2501634" cy="1295996"/>
          </a:xfrm>
          <a:prstGeom prst="rect">
            <a:avLst/>
          </a:prstGeom>
          <a:noFill/>
          <a:ln>
            <a:noFill/>
          </a:ln>
        </p:spPr>
        <p:txBody>
          <a:bodyPr spcFirstLastPara="1" wrap="square" lIns="0" tIns="0" rIns="0" bIns="0" anchor="t" anchorCtr="0">
            <a:spAutoFit/>
          </a:bodyPr>
          <a:lstStyle/>
          <a:p>
            <a:pPr lvl="0" algn="ctr">
              <a:lnSpc>
                <a:spcPct val="117004"/>
              </a:lnSpc>
              <a:buSzPts val="3599"/>
            </a:pPr>
            <a:r>
              <a:rPr lang="en-US" sz="3599" b="1" i="0" u="none" strike="noStrike" cap="none" dirty="0">
                <a:solidFill>
                  <a:srgbClr val="444738"/>
                </a:solidFill>
                <a:latin typeface="Cabin"/>
                <a:ea typeface="Cabin"/>
                <a:cs typeface="Cabin"/>
                <a:sym typeface="Cabin"/>
              </a:rPr>
              <a:t>Action to be taken</a:t>
            </a:r>
            <a:endParaRPr lang="en-US" sz="1400" b="0" i="0" u="none" strike="noStrike" cap="none" dirty="0">
              <a:solidFill>
                <a:srgbClr val="000000"/>
              </a:solidFill>
              <a:latin typeface="Arial"/>
              <a:ea typeface="Arial"/>
              <a:cs typeface="Arial"/>
              <a:sym typeface="Arial"/>
            </a:endParaRPr>
          </a:p>
        </p:txBody>
      </p:sp>
      <p:sp>
        <p:nvSpPr>
          <p:cNvPr id="138" name="Google Shape;138;p9"/>
          <p:cNvSpPr txBox="1"/>
          <p:nvPr/>
        </p:nvSpPr>
        <p:spPr>
          <a:xfrm>
            <a:off x="14923473" y="7878254"/>
            <a:ext cx="2501634" cy="1295996"/>
          </a:xfrm>
          <a:prstGeom prst="rect">
            <a:avLst/>
          </a:prstGeom>
          <a:noFill/>
          <a:ln>
            <a:noFill/>
          </a:ln>
        </p:spPr>
        <p:txBody>
          <a:bodyPr spcFirstLastPara="1" wrap="square" lIns="0" tIns="0" rIns="0" bIns="0" anchor="t" anchorCtr="0">
            <a:spAutoFit/>
          </a:bodyPr>
          <a:lstStyle/>
          <a:p>
            <a:pPr marL="0" marR="0" lvl="0" indent="0" algn="ctr" rtl="0">
              <a:lnSpc>
                <a:spcPct val="117004"/>
              </a:lnSpc>
              <a:spcBef>
                <a:spcPts val="0"/>
              </a:spcBef>
              <a:spcAft>
                <a:spcPts val="0"/>
              </a:spcAft>
              <a:buClr>
                <a:srgbClr val="000000"/>
              </a:buClr>
              <a:buSzPts val="3599"/>
              <a:buFont typeface="Arial"/>
              <a:buNone/>
            </a:pPr>
            <a:r>
              <a:rPr lang="en-US" sz="3599" b="1" i="0" u="none" strike="noStrike" cap="none" dirty="0">
                <a:solidFill>
                  <a:srgbClr val="444738"/>
                </a:solidFill>
                <a:latin typeface="Cabin"/>
                <a:ea typeface="Cabin"/>
                <a:cs typeface="Cabin"/>
                <a:sym typeface="Cabin"/>
              </a:rPr>
              <a:t>Profit </a:t>
            </a:r>
            <a:r>
              <a:rPr lang="en-US" sz="3599" b="1" dirty="0">
                <a:solidFill>
                  <a:srgbClr val="444738"/>
                </a:solidFill>
                <a:latin typeface="Cabin"/>
                <a:ea typeface="Cabin"/>
                <a:cs typeface="Cabin"/>
                <a:sym typeface="Cabin"/>
              </a:rPr>
              <a:t>after action</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ADAFA3"/>
        </a:solidFill>
        <a:effectLst/>
      </p:bgPr>
    </p:bg>
    <p:spTree>
      <p:nvGrpSpPr>
        <p:cNvPr id="1" name="Shape 457"/>
        <p:cNvGrpSpPr/>
        <p:nvPr/>
      </p:nvGrpSpPr>
      <p:grpSpPr>
        <a:xfrm>
          <a:off x="0" y="0"/>
          <a:ext cx="0" cy="0"/>
          <a:chOff x="0" y="0"/>
          <a:chExt cx="0" cy="0"/>
        </a:xfrm>
      </p:grpSpPr>
      <p:sp>
        <p:nvSpPr>
          <p:cNvPr id="466" name="Google Shape;466;p24"/>
          <p:cNvSpPr/>
          <p:nvPr/>
        </p:nvSpPr>
        <p:spPr>
          <a:xfrm>
            <a:off x="10280150" y="4798244"/>
            <a:ext cx="577765" cy="491625"/>
          </a:xfrm>
          <a:custGeom>
            <a:avLst/>
            <a:gdLst/>
            <a:ahLst/>
            <a:cxnLst/>
            <a:rect l="l" t="t" r="r" b="b"/>
            <a:pathLst>
              <a:path w="577765" h="491625" extrusionOk="0">
                <a:moveTo>
                  <a:pt x="0" y="0"/>
                </a:moveTo>
                <a:lnTo>
                  <a:pt x="577765" y="0"/>
                </a:lnTo>
                <a:lnTo>
                  <a:pt x="577765" y="491625"/>
                </a:lnTo>
                <a:lnTo>
                  <a:pt x="0" y="491625"/>
                </a:lnTo>
                <a:lnTo>
                  <a:pt x="0" y="0"/>
                </a:lnTo>
                <a:close/>
              </a:path>
            </a:pathLst>
          </a:custGeom>
          <a:blipFill rotWithShape="1">
            <a:blip r:embed="rId3">
              <a:alphaModFix/>
            </a:blip>
            <a:stretch>
              <a:fillRect/>
            </a:stretch>
          </a:blipFill>
          <a:ln>
            <a:noFill/>
          </a:ln>
        </p:spPr>
      </p:sp>
      <p:graphicFrame>
        <p:nvGraphicFramePr>
          <p:cNvPr id="2" name="Table 1">
            <a:extLst>
              <a:ext uri="{FF2B5EF4-FFF2-40B4-BE49-F238E27FC236}">
                <a16:creationId xmlns:a16="http://schemas.microsoft.com/office/drawing/2014/main" id="{23C79407-965C-7B3B-23F1-8F7120FF20A1}"/>
              </a:ext>
            </a:extLst>
          </p:cNvPr>
          <p:cNvGraphicFramePr>
            <a:graphicFrameLocks noGrp="1"/>
          </p:cNvGraphicFramePr>
          <p:nvPr>
            <p:extLst>
              <p:ext uri="{D42A27DB-BD31-4B8C-83A1-F6EECF244321}">
                <p14:modId xmlns:p14="http://schemas.microsoft.com/office/powerpoint/2010/main" val="3979681342"/>
              </p:ext>
            </p:extLst>
          </p:nvPr>
        </p:nvGraphicFramePr>
        <p:xfrm>
          <a:off x="1418094" y="309967"/>
          <a:ext cx="15451812" cy="7699610"/>
        </p:xfrm>
        <a:graphic>
          <a:graphicData uri="http://schemas.openxmlformats.org/drawingml/2006/table">
            <a:tbl>
              <a:tblPr>
                <a:tableStyleId>{D7AC3714-D9BB-4A54-9831-C523DEFD9186}</a:tableStyleId>
              </a:tblPr>
              <a:tblGrid>
                <a:gridCol w="7106062">
                  <a:extLst>
                    <a:ext uri="{9D8B030D-6E8A-4147-A177-3AD203B41FA5}">
                      <a16:colId xmlns:a16="http://schemas.microsoft.com/office/drawing/2014/main" val="801008875"/>
                    </a:ext>
                  </a:extLst>
                </a:gridCol>
                <a:gridCol w="1793119">
                  <a:extLst>
                    <a:ext uri="{9D8B030D-6E8A-4147-A177-3AD203B41FA5}">
                      <a16:colId xmlns:a16="http://schemas.microsoft.com/office/drawing/2014/main" val="1611053775"/>
                    </a:ext>
                  </a:extLst>
                </a:gridCol>
                <a:gridCol w="2191589">
                  <a:extLst>
                    <a:ext uri="{9D8B030D-6E8A-4147-A177-3AD203B41FA5}">
                      <a16:colId xmlns:a16="http://schemas.microsoft.com/office/drawing/2014/main" val="1685841024"/>
                    </a:ext>
                  </a:extLst>
                </a:gridCol>
                <a:gridCol w="1427982">
                  <a:extLst>
                    <a:ext uri="{9D8B030D-6E8A-4147-A177-3AD203B41FA5}">
                      <a16:colId xmlns:a16="http://schemas.microsoft.com/office/drawing/2014/main" val="3291813373"/>
                    </a:ext>
                  </a:extLst>
                </a:gridCol>
                <a:gridCol w="2933060">
                  <a:extLst>
                    <a:ext uri="{9D8B030D-6E8A-4147-A177-3AD203B41FA5}">
                      <a16:colId xmlns:a16="http://schemas.microsoft.com/office/drawing/2014/main" val="1497841925"/>
                    </a:ext>
                  </a:extLst>
                </a:gridCol>
              </a:tblGrid>
              <a:tr h="1002623">
                <a:tc>
                  <a:txBody>
                    <a:bodyPr/>
                    <a:lstStyle/>
                    <a:p>
                      <a:pPr algn="l" fontAlgn="b"/>
                      <a:r>
                        <a:rPr lang="en-US" sz="2800" u="none" strike="noStrike" dirty="0">
                          <a:effectLst/>
                        </a:rPr>
                        <a:t>Particulars</a:t>
                      </a:r>
                      <a:endParaRPr lang="en-US" sz="2800" b="0" i="0" u="none" strike="noStrike" dirty="0">
                        <a:solidFill>
                          <a:srgbClr val="000000"/>
                        </a:solidFill>
                        <a:effectLst/>
                        <a:latin typeface="Calibri" panose="020F0502020204030204" pitchFamily="34" charset="0"/>
                      </a:endParaRPr>
                    </a:p>
                  </a:txBody>
                  <a:tcPr marL="5895" marR="5895" marT="5895" marB="0" anchor="b"/>
                </a:tc>
                <a:tc>
                  <a:txBody>
                    <a:bodyPr/>
                    <a:lstStyle/>
                    <a:p>
                      <a:pPr algn="l" fontAlgn="b"/>
                      <a:r>
                        <a:rPr lang="en-US" sz="2800" u="none" strike="noStrike">
                          <a:effectLst/>
                        </a:rPr>
                        <a:t>Sales</a:t>
                      </a:r>
                      <a:endParaRPr lang="en-US" sz="2800" b="0"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800" u="none" strike="noStrike">
                          <a:effectLst/>
                        </a:rPr>
                        <a:t>Profit </a:t>
                      </a:r>
                      <a:endParaRPr lang="en-US" sz="2800" b="0"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800" u="none" strike="noStrike">
                          <a:effectLst/>
                        </a:rPr>
                        <a:t>Margin(%)</a:t>
                      </a:r>
                      <a:endParaRPr lang="en-US" sz="2800" b="0"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800" u="none" strike="noStrike" dirty="0">
                          <a:effectLst/>
                        </a:rPr>
                        <a:t>Remarks</a:t>
                      </a:r>
                      <a:endParaRPr lang="en-US" sz="2800" b="0" i="0" u="none" strike="noStrike" dirty="0">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1118447723"/>
                  </a:ext>
                </a:extLst>
              </a:tr>
              <a:tr h="509541">
                <a:tc>
                  <a:txBody>
                    <a:bodyPr/>
                    <a:lstStyle/>
                    <a:p>
                      <a:pPr algn="l" fontAlgn="b"/>
                      <a:r>
                        <a:rPr lang="en-US" sz="2000" b="1" u="none" strike="noStrike" dirty="0">
                          <a:effectLst/>
                        </a:rPr>
                        <a:t>Financial Position (Present)</a:t>
                      </a:r>
                      <a:endParaRPr lang="en-US" sz="2000" b="1" i="0" u="none" strike="noStrike" dirty="0">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dirty="0">
                          <a:effectLst/>
                        </a:rPr>
                        <a:t>19444128125</a:t>
                      </a:r>
                      <a:endParaRPr lang="en-US" sz="2000" b="1" i="0" u="none" strike="noStrike" dirty="0">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dirty="0">
                          <a:effectLst/>
                        </a:rPr>
                        <a:t>6224151513</a:t>
                      </a:r>
                      <a:endParaRPr lang="en-US" sz="2000" b="1" i="0" u="none" strike="noStrike" dirty="0">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dirty="0">
                          <a:effectLst/>
                        </a:rPr>
                        <a:t>32.0%</a:t>
                      </a:r>
                      <a:endParaRPr lang="en-US" sz="2000" b="1" i="0" u="none" strike="noStrike" dirty="0">
                        <a:solidFill>
                          <a:srgbClr val="000000"/>
                        </a:solidFill>
                        <a:effectLst/>
                        <a:latin typeface="Calibri" panose="020F0502020204030204" pitchFamily="34" charset="0"/>
                      </a:endParaRPr>
                    </a:p>
                  </a:txBody>
                  <a:tcPr marL="5895" marR="5895" marT="5895" marB="0" anchor="b"/>
                </a:tc>
                <a:tc>
                  <a:txBody>
                    <a:bodyPr/>
                    <a:lstStyle/>
                    <a:p>
                      <a:pPr algn="l" fontAlgn="b"/>
                      <a:r>
                        <a:rPr lang="en-US" sz="2000" u="none" strike="noStrike">
                          <a:effectLst/>
                        </a:rPr>
                        <a:t> </a:t>
                      </a:r>
                      <a:endParaRPr lang="en-US" sz="2000" b="0" i="0" u="none" strike="noStrike">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3370500062"/>
                  </a:ext>
                </a:extLst>
              </a:tr>
              <a:tr h="509541">
                <a:tc>
                  <a:txBody>
                    <a:bodyPr/>
                    <a:lstStyle/>
                    <a:p>
                      <a:pPr algn="l" fontAlgn="b"/>
                      <a:r>
                        <a:rPr lang="en-US" sz="2000" b="1" u="none" strike="noStrike">
                          <a:effectLst/>
                        </a:rPr>
                        <a:t>Add/Less : Impact of Action</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b="1" u="none" strike="noStrike">
                          <a:effectLst/>
                        </a:rPr>
                        <a:t> </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b="1" u="none" strike="noStrike">
                          <a:effectLst/>
                        </a:rPr>
                        <a:t> </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b="1" u="none" strike="noStrike">
                          <a:effectLst/>
                        </a:rPr>
                        <a:t> </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b="1" u="none" strike="noStrike">
                          <a:effectLst/>
                        </a:rPr>
                        <a:t> </a:t>
                      </a:r>
                      <a:endParaRPr lang="en-US" sz="2000" b="1" i="0" u="none" strike="noStrike">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1827886632"/>
                  </a:ext>
                </a:extLst>
              </a:tr>
              <a:tr h="718125">
                <a:tc>
                  <a:txBody>
                    <a:bodyPr/>
                    <a:lstStyle/>
                    <a:p>
                      <a:pPr algn="l" fontAlgn="b"/>
                      <a:r>
                        <a:rPr lang="en-US" sz="2000" b="1" u="none" strike="noStrike">
                          <a:effectLst/>
                        </a:rPr>
                        <a:t>Action 1 - Exit the Publishing Business</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-563417380.7</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155697189.5</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-28%</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b="1" u="none" strike="noStrike" dirty="0">
                          <a:effectLst/>
                        </a:rPr>
                        <a:t>Publishing business Exit</a:t>
                      </a:r>
                      <a:endParaRPr lang="en-US" sz="2000" b="1" i="0" u="none" strike="noStrike" dirty="0">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2202633477"/>
                  </a:ext>
                </a:extLst>
              </a:tr>
              <a:tr h="951267">
                <a:tc>
                  <a:txBody>
                    <a:bodyPr/>
                    <a:lstStyle/>
                    <a:p>
                      <a:pPr algn="l" fontAlgn="b"/>
                      <a:r>
                        <a:rPr lang="en-US" sz="2000" b="1" u="none" strike="noStrike">
                          <a:effectLst/>
                        </a:rPr>
                        <a:t>Action 2- Exit from countries</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-31649917.97</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5974119.08</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-19%</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b="1" u="none" strike="noStrike">
                          <a:effectLst/>
                        </a:rPr>
                        <a:t>Mayamar and Behrain Exit</a:t>
                      </a:r>
                      <a:endParaRPr lang="en-US" sz="2000" b="1" i="0" u="none" strike="noStrike">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1379868199"/>
                  </a:ext>
                </a:extLst>
              </a:tr>
              <a:tr h="951267">
                <a:tc>
                  <a:txBody>
                    <a:bodyPr/>
                    <a:lstStyle/>
                    <a:p>
                      <a:pPr algn="l" fontAlgn="b"/>
                      <a:r>
                        <a:rPr lang="en-US" sz="2000" b="1" u="none" strike="noStrike">
                          <a:effectLst/>
                        </a:rPr>
                        <a:t>Action 3 - Autoparts &amp; Beverage business out in few countries</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-141,627,522</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89,731,230</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-63%</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b="1" u="none" strike="noStrike" dirty="0">
                          <a:effectLst/>
                        </a:rPr>
                        <a:t> </a:t>
                      </a:r>
                      <a:endParaRPr lang="en-US" sz="2000" b="1" i="0" u="none" strike="noStrike" dirty="0">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2005962523"/>
                  </a:ext>
                </a:extLst>
              </a:tr>
              <a:tr h="509541">
                <a:tc>
                  <a:txBody>
                    <a:bodyPr/>
                    <a:lstStyle/>
                    <a:p>
                      <a:pPr algn="l" fontAlgn="b"/>
                      <a:r>
                        <a:rPr lang="en-US" sz="2000" b="1" u="none" strike="noStrike">
                          <a:effectLst/>
                        </a:rPr>
                        <a:t>Total Impact</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-736694820.8</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dirty="0">
                          <a:effectLst/>
                        </a:rPr>
                        <a:t>251402538.8</a:t>
                      </a:r>
                      <a:endParaRPr lang="en-US" sz="2000" b="1" i="0" u="none" strike="noStrike" dirty="0">
                        <a:solidFill>
                          <a:srgbClr val="000000"/>
                        </a:solidFill>
                        <a:effectLst/>
                        <a:latin typeface="Calibri" panose="020F0502020204030204" pitchFamily="34" charset="0"/>
                      </a:endParaRPr>
                    </a:p>
                  </a:txBody>
                  <a:tcPr marL="5895" marR="5895" marT="5895" marB="0" anchor="b"/>
                </a:tc>
                <a:tc>
                  <a:txBody>
                    <a:bodyPr/>
                    <a:lstStyle/>
                    <a:p>
                      <a:pPr algn="l" fontAlgn="b"/>
                      <a:r>
                        <a:rPr lang="en-US" sz="2000" u="none" strike="noStrike">
                          <a:effectLst/>
                        </a:rPr>
                        <a:t> </a:t>
                      </a:r>
                      <a:endParaRPr lang="en-US" sz="2000" b="0"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u="none" strike="noStrike">
                          <a:effectLst/>
                        </a:rPr>
                        <a:t> </a:t>
                      </a:r>
                      <a:endParaRPr lang="en-US" sz="2000" b="0" i="0" u="none" strike="noStrike">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9176528"/>
                  </a:ext>
                </a:extLst>
              </a:tr>
              <a:tr h="509541">
                <a:tc>
                  <a:txBody>
                    <a:bodyPr/>
                    <a:lstStyle/>
                    <a:p>
                      <a:pPr algn="l" fontAlgn="b"/>
                      <a:r>
                        <a:rPr lang="en-US" sz="2000" b="1" u="none" strike="noStrike">
                          <a:effectLst/>
                        </a:rPr>
                        <a:t>% Impact</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-4%</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dirty="0">
                          <a:effectLst/>
                        </a:rPr>
                        <a:t>4%</a:t>
                      </a:r>
                      <a:endParaRPr lang="en-US" sz="2000" b="1" i="0" u="none" strike="noStrike" dirty="0">
                        <a:solidFill>
                          <a:srgbClr val="000000"/>
                        </a:solidFill>
                        <a:effectLst/>
                        <a:latin typeface="Calibri" panose="020F0502020204030204" pitchFamily="34" charset="0"/>
                      </a:endParaRPr>
                    </a:p>
                  </a:txBody>
                  <a:tcPr marL="5895" marR="5895" marT="5895" marB="0" anchor="b"/>
                </a:tc>
                <a:tc>
                  <a:txBody>
                    <a:bodyPr/>
                    <a:lstStyle/>
                    <a:p>
                      <a:pPr algn="l" fontAlgn="b"/>
                      <a:r>
                        <a:rPr lang="en-US" sz="2000" u="none" strike="noStrike">
                          <a:effectLst/>
                        </a:rPr>
                        <a:t> </a:t>
                      </a:r>
                      <a:endParaRPr lang="en-US" sz="2000" b="0"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u="none" strike="noStrike">
                          <a:effectLst/>
                        </a:rPr>
                        <a:t> </a:t>
                      </a:r>
                      <a:endParaRPr lang="en-US" sz="2000" b="0" i="0" u="none" strike="noStrike">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3741358612"/>
                  </a:ext>
                </a:extLst>
              </a:tr>
              <a:tr h="509541">
                <a:tc>
                  <a:txBody>
                    <a:bodyPr/>
                    <a:lstStyle/>
                    <a:p>
                      <a:pPr algn="l" fontAlgn="b"/>
                      <a:r>
                        <a:rPr lang="en-US" sz="2000" b="1" u="none" strike="noStrike">
                          <a:effectLst/>
                        </a:rPr>
                        <a:t>Revised Financial Position</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18707433304</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dirty="0">
                          <a:effectLst/>
                        </a:rPr>
                        <a:t>6475554052</a:t>
                      </a:r>
                      <a:endParaRPr lang="en-US" sz="2000" b="1" i="0" u="none" strike="noStrike" dirty="0">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dirty="0">
                          <a:effectLst/>
                        </a:rPr>
                        <a:t>35%</a:t>
                      </a:r>
                      <a:endParaRPr lang="en-US" sz="2000" b="1" i="0" u="none" strike="noStrike" dirty="0">
                        <a:solidFill>
                          <a:srgbClr val="000000"/>
                        </a:solidFill>
                        <a:effectLst/>
                        <a:latin typeface="Calibri" panose="020F0502020204030204" pitchFamily="34" charset="0"/>
                      </a:endParaRPr>
                    </a:p>
                  </a:txBody>
                  <a:tcPr marL="5895" marR="5895" marT="5895" marB="0" anchor="b"/>
                </a:tc>
                <a:tc>
                  <a:txBody>
                    <a:bodyPr/>
                    <a:lstStyle/>
                    <a:p>
                      <a:pPr algn="l" fontAlgn="b"/>
                      <a:r>
                        <a:rPr lang="en-US" sz="2000" u="none" strike="noStrike">
                          <a:effectLst/>
                        </a:rPr>
                        <a:t> </a:t>
                      </a:r>
                      <a:endParaRPr lang="en-US" sz="2000" b="0" i="0" u="none" strike="noStrike">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3539659911"/>
                  </a:ext>
                </a:extLst>
              </a:tr>
              <a:tr h="509541">
                <a:tc>
                  <a:txBody>
                    <a:bodyPr/>
                    <a:lstStyle/>
                    <a:p>
                      <a:pPr algn="l" fontAlgn="b"/>
                      <a:r>
                        <a:rPr lang="en-US" sz="2000" b="1" u="none" strike="noStrike">
                          <a:effectLst/>
                        </a:rPr>
                        <a:t>Assumption for forecast</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b="1" u="none" strike="noStrike">
                          <a:effectLst/>
                        </a:rPr>
                        <a:t> </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b="1" u="none" strike="noStrike">
                          <a:effectLst/>
                        </a:rPr>
                        <a:t> </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b="1" u="none" strike="noStrike" dirty="0">
                          <a:effectLst/>
                        </a:rPr>
                        <a:t> </a:t>
                      </a:r>
                      <a:endParaRPr lang="en-US" sz="2000" b="1" i="0" u="none" strike="noStrike" dirty="0">
                        <a:solidFill>
                          <a:srgbClr val="000000"/>
                        </a:solidFill>
                        <a:effectLst/>
                        <a:latin typeface="Calibri" panose="020F0502020204030204" pitchFamily="34" charset="0"/>
                      </a:endParaRPr>
                    </a:p>
                  </a:txBody>
                  <a:tcPr marL="5895" marR="5895" marT="5895" marB="0" anchor="b"/>
                </a:tc>
                <a:tc>
                  <a:txBody>
                    <a:bodyPr/>
                    <a:lstStyle/>
                    <a:p>
                      <a:pPr algn="l" fontAlgn="b"/>
                      <a:r>
                        <a:rPr lang="en-US" sz="2000" u="none" strike="noStrike">
                          <a:effectLst/>
                        </a:rPr>
                        <a:t> </a:t>
                      </a:r>
                      <a:endParaRPr lang="en-US" sz="2000" b="0" i="0" u="none" strike="noStrike">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1119999590"/>
                  </a:ext>
                </a:extLst>
              </a:tr>
              <a:tr h="509541">
                <a:tc>
                  <a:txBody>
                    <a:bodyPr/>
                    <a:lstStyle/>
                    <a:p>
                      <a:pPr algn="l" fontAlgn="b"/>
                      <a:r>
                        <a:rPr lang="en-US" sz="2000" b="1" u="none" strike="noStrike">
                          <a:effectLst/>
                        </a:rPr>
                        <a:t>Sales hike by 7%(inflation)+maintain same margin</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20016953636</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6928842835</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dirty="0">
                          <a:effectLst/>
                        </a:rPr>
                        <a:t>35%</a:t>
                      </a:r>
                      <a:endParaRPr lang="en-US" sz="2000" b="1" i="0" u="none" strike="noStrike" dirty="0">
                        <a:solidFill>
                          <a:srgbClr val="000000"/>
                        </a:solidFill>
                        <a:effectLst/>
                        <a:latin typeface="Calibri" panose="020F0502020204030204" pitchFamily="34" charset="0"/>
                      </a:endParaRPr>
                    </a:p>
                  </a:txBody>
                  <a:tcPr marL="5895" marR="5895" marT="5895" marB="0" anchor="b"/>
                </a:tc>
                <a:tc>
                  <a:txBody>
                    <a:bodyPr/>
                    <a:lstStyle/>
                    <a:p>
                      <a:pPr algn="l" fontAlgn="b"/>
                      <a:r>
                        <a:rPr lang="en-US" sz="2000" u="none" strike="noStrike">
                          <a:effectLst/>
                        </a:rPr>
                        <a:t> </a:t>
                      </a:r>
                      <a:endParaRPr lang="en-US" sz="2000" b="0" i="0" u="none" strike="noStrike">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1679181767"/>
                  </a:ext>
                </a:extLst>
              </a:tr>
              <a:tr h="509541">
                <a:tc>
                  <a:txBody>
                    <a:bodyPr/>
                    <a:lstStyle/>
                    <a:p>
                      <a:pPr algn="l" fontAlgn="b"/>
                      <a:r>
                        <a:rPr lang="en-US" sz="2000" b="1" u="none" strike="noStrike">
                          <a:effectLst/>
                        </a:rPr>
                        <a:t>% over LY</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3%</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r" fontAlgn="b"/>
                      <a:r>
                        <a:rPr lang="en-US" sz="2000" b="1" u="none" strike="noStrike">
                          <a:effectLst/>
                        </a:rPr>
                        <a:t>11%</a:t>
                      </a:r>
                      <a:endParaRPr lang="en-US" sz="2000" b="1" i="0" u="none" strike="noStrike">
                        <a:solidFill>
                          <a:srgbClr val="000000"/>
                        </a:solidFill>
                        <a:effectLst/>
                        <a:latin typeface="Calibri" panose="020F0502020204030204" pitchFamily="34" charset="0"/>
                      </a:endParaRPr>
                    </a:p>
                  </a:txBody>
                  <a:tcPr marL="5895" marR="5895" marT="5895" marB="0" anchor="b"/>
                </a:tc>
                <a:tc>
                  <a:txBody>
                    <a:bodyPr/>
                    <a:lstStyle/>
                    <a:p>
                      <a:pPr algn="l" fontAlgn="b"/>
                      <a:r>
                        <a:rPr lang="en-US" sz="2000" b="1" u="none" strike="noStrike" dirty="0">
                          <a:effectLst/>
                        </a:rPr>
                        <a:t> </a:t>
                      </a:r>
                      <a:endParaRPr lang="en-US" sz="2000" b="1" i="0" u="none" strike="noStrike" dirty="0">
                        <a:solidFill>
                          <a:srgbClr val="000000"/>
                        </a:solidFill>
                        <a:effectLst/>
                        <a:latin typeface="Calibri" panose="020F0502020204030204" pitchFamily="34" charset="0"/>
                      </a:endParaRPr>
                    </a:p>
                  </a:txBody>
                  <a:tcPr marL="5895" marR="5895" marT="5895" marB="0" anchor="b"/>
                </a:tc>
                <a:tc>
                  <a:txBody>
                    <a:bodyPr/>
                    <a:lstStyle/>
                    <a:p>
                      <a:pPr algn="l" fontAlgn="b"/>
                      <a:r>
                        <a:rPr lang="en-US" sz="2000" u="none" strike="noStrike" dirty="0">
                          <a:effectLst/>
                        </a:rPr>
                        <a:t> </a:t>
                      </a:r>
                      <a:endParaRPr lang="en-US" sz="2000" b="0" i="0" u="none" strike="noStrike" dirty="0">
                        <a:solidFill>
                          <a:srgbClr val="000000"/>
                        </a:solidFill>
                        <a:effectLst/>
                        <a:latin typeface="Calibri" panose="020F0502020204030204" pitchFamily="34" charset="0"/>
                      </a:endParaRPr>
                    </a:p>
                  </a:txBody>
                  <a:tcPr marL="5895" marR="5895" marT="5895" marB="0" anchor="b"/>
                </a:tc>
                <a:extLst>
                  <a:ext uri="{0D108BD9-81ED-4DB2-BD59-A6C34878D82A}">
                    <a16:rowId xmlns:a16="http://schemas.microsoft.com/office/drawing/2014/main" val="3264176391"/>
                  </a:ext>
                </a:extLst>
              </a:tr>
            </a:tbl>
          </a:graphicData>
        </a:graphic>
      </p:graphicFrame>
      <p:sp>
        <p:nvSpPr>
          <p:cNvPr id="3" name="Google Shape;281;p15">
            <a:extLst>
              <a:ext uri="{FF2B5EF4-FFF2-40B4-BE49-F238E27FC236}">
                <a16:creationId xmlns:a16="http://schemas.microsoft.com/office/drawing/2014/main" id="{8E293856-12ED-D986-5D70-7100BCA36C77}"/>
              </a:ext>
            </a:extLst>
          </p:cNvPr>
          <p:cNvSpPr txBox="1"/>
          <p:nvPr/>
        </p:nvSpPr>
        <p:spPr>
          <a:xfrm>
            <a:off x="828445" y="8446101"/>
            <a:ext cx="16631110" cy="923330"/>
          </a:xfrm>
          <a:prstGeom prst="rect">
            <a:avLst/>
          </a:prstGeom>
          <a:noFill/>
          <a:ln>
            <a:noFill/>
          </a:ln>
        </p:spPr>
        <p:txBody>
          <a:bodyPr spcFirstLastPara="1" wrap="square" lIns="0" tIns="0" rIns="0" bIns="0" anchor="t" anchorCtr="0">
            <a:spAutoFit/>
          </a:bodyPr>
          <a:lstStyle/>
          <a:p>
            <a:pPr marL="0" marR="0" lvl="0" indent="0" algn="ctr" rtl="0">
              <a:lnSpc>
                <a:spcPct val="150000"/>
              </a:lnSpc>
              <a:spcBef>
                <a:spcPts val="0"/>
              </a:spcBef>
              <a:spcAft>
                <a:spcPts val="0"/>
              </a:spcAft>
              <a:buClr>
                <a:srgbClr val="000000"/>
              </a:buClr>
              <a:buSzPts val="2000"/>
              <a:buFont typeface="Arial"/>
              <a:buNone/>
            </a:pPr>
            <a:r>
              <a:rPr lang="en-US" sz="2000" b="0" i="0" u="none" strike="noStrike" cap="none" dirty="0">
                <a:solidFill>
                  <a:srgbClr val="000000"/>
                </a:solidFill>
                <a:latin typeface="Cabin"/>
                <a:ea typeface="Cabin"/>
                <a:cs typeface="Cabin"/>
                <a:sym typeface="Cabin"/>
              </a:rPr>
              <a:t>The table above illustrates that with a 7 percent increase(assumption), sales rise by 3 percent and profits by 11 percent.</a:t>
            </a:r>
          </a:p>
          <a:p>
            <a:pPr marL="0" marR="0" lvl="0" indent="0" algn="ctr" rtl="0">
              <a:lnSpc>
                <a:spcPct val="150000"/>
              </a:lnSpc>
              <a:spcBef>
                <a:spcPts val="0"/>
              </a:spcBef>
              <a:spcAft>
                <a:spcPts val="0"/>
              </a:spcAft>
              <a:buClr>
                <a:srgbClr val="000000"/>
              </a:buClr>
              <a:buSzPts val="2000"/>
              <a:buFont typeface="Arial"/>
              <a:buNone/>
            </a:pPr>
            <a:r>
              <a:rPr lang="en-US" sz="2000" dirty="0">
                <a:latin typeface="Cabin"/>
                <a:sym typeface="Cabin"/>
              </a:rPr>
              <a:t>Financial impact on profitability not considered for money received against sale of publishing and printing business</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ADAFA3"/>
        </a:solidFill>
        <a:effectLst/>
      </p:bgPr>
    </p:bg>
    <p:spTree>
      <p:nvGrpSpPr>
        <p:cNvPr id="1" name="Shape 563"/>
        <p:cNvGrpSpPr/>
        <p:nvPr/>
      </p:nvGrpSpPr>
      <p:grpSpPr>
        <a:xfrm>
          <a:off x="0" y="0"/>
          <a:ext cx="0" cy="0"/>
          <a:chOff x="0" y="0"/>
          <a:chExt cx="0" cy="0"/>
        </a:xfrm>
      </p:grpSpPr>
      <p:pic>
        <p:nvPicPr>
          <p:cNvPr id="564" name="Google Shape;564;p27"/>
          <p:cNvPicPr preferRelativeResize="0"/>
          <p:nvPr/>
        </p:nvPicPr>
        <p:blipFill rotWithShape="1">
          <a:blip r:embed="rId3">
            <a:alphaModFix/>
          </a:blip>
          <a:srcRect t="28663" r="29223"/>
          <a:stretch/>
        </p:blipFill>
        <p:spPr>
          <a:xfrm>
            <a:off x="14165675" y="0"/>
            <a:ext cx="4122324" cy="4154999"/>
          </a:xfrm>
          <a:prstGeom prst="rect">
            <a:avLst/>
          </a:prstGeom>
          <a:noFill/>
          <a:ln>
            <a:noFill/>
          </a:ln>
        </p:spPr>
      </p:pic>
      <p:pic>
        <p:nvPicPr>
          <p:cNvPr id="565" name="Google Shape;565;p27"/>
          <p:cNvPicPr preferRelativeResize="0"/>
          <p:nvPr/>
        </p:nvPicPr>
        <p:blipFill rotWithShape="1">
          <a:blip r:embed="rId3">
            <a:alphaModFix/>
          </a:blip>
          <a:srcRect l="29223" b="28663"/>
          <a:stretch/>
        </p:blipFill>
        <p:spPr>
          <a:xfrm>
            <a:off x="6875" y="6159950"/>
            <a:ext cx="4122324" cy="4154999"/>
          </a:xfrm>
          <a:prstGeom prst="rect">
            <a:avLst/>
          </a:prstGeom>
          <a:noFill/>
          <a:ln>
            <a:noFill/>
          </a:ln>
        </p:spPr>
      </p:pic>
      <p:pic>
        <p:nvPicPr>
          <p:cNvPr id="3074" name="Picture 2" descr="thank you in olive green tone">
            <a:extLst>
              <a:ext uri="{FF2B5EF4-FFF2-40B4-BE49-F238E27FC236}">
                <a16:creationId xmlns:a16="http://schemas.microsoft.com/office/drawing/2014/main" id="{A68ABD6C-872A-537B-3AD2-A7CDBAE081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67200" y="633492"/>
            <a:ext cx="9386807" cy="93868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DAFA3"/>
        </a:solidFill>
        <a:effectLst/>
      </p:bgPr>
    </p:bg>
    <p:spTree>
      <p:nvGrpSpPr>
        <p:cNvPr id="1" name="Shape 142"/>
        <p:cNvGrpSpPr/>
        <p:nvPr/>
      </p:nvGrpSpPr>
      <p:grpSpPr>
        <a:xfrm>
          <a:off x="0" y="0"/>
          <a:ext cx="0" cy="0"/>
          <a:chOff x="0" y="0"/>
          <a:chExt cx="0" cy="0"/>
        </a:xfrm>
      </p:grpSpPr>
      <p:pic>
        <p:nvPicPr>
          <p:cNvPr id="143" name="Google Shape;143;p10"/>
          <p:cNvPicPr preferRelativeResize="0"/>
          <p:nvPr/>
        </p:nvPicPr>
        <p:blipFill rotWithShape="1">
          <a:blip r:embed="rId3">
            <a:alphaModFix/>
          </a:blip>
          <a:srcRect t="37294" b="37292"/>
          <a:stretch/>
        </p:blipFill>
        <p:spPr>
          <a:xfrm>
            <a:off x="0" y="0"/>
            <a:ext cx="18288000" cy="6961982"/>
          </a:xfrm>
          <a:prstGeom prst="rect">
            <a:avLst/>
          </a:prstGeom>
          <a:noFill/>
          <a:ln>
            <a:noFill/>
          </a:ln>
        </p:spPr>
      </p:pic>
      <p:grpSp>
        <p:nvGrpSpPr>
          <p:cNvPr id="144" name="Google Shape;144;p10"/>
          <p:cNvGrpSpPr/>
          <p:nvPr/>
        </p:nvGrpSpPr>
        <p:grpSpPr>
          <a:xfrm>
            <a:off x="771812" y="5322396"/>
            <a:ext cx="16744377" cy="4150965"/>
            <a:chOff x="0" y="-48220"/>
            <a:chExt cx="22325836" cy="5534620"/>
          </a:xfrm>
        </p:grpSpPr>
        <p:sp>
          <p:nvSpPr>
            <p:cNvPr id="145" name="Google Shape;145;p10"/>
            <p:cNvSpPr/>
            <p:nvPr/>
          </p:nvSpPr>
          <p:spPr>
            <a:xfrm>
              <a:off x="16839436" y="0"/>
              <a:ext cx="5486400" cy="5486400"/>
            </a:xfrm>
            <a:custGeom>
              <a:avLst/>
              <a:gdLst/>
              <a:ahLst/>
              <a:cxnLst/>
              <a:rect l="l" t="t" r="r" b="b"/>
              <a:pathLst>
                <a:path w="5486400" h="5486400" extrusionOk="0">
                  <a:moveTo>
                    <a:pt x="0" y="0"/>
                  </a:moveTo>
                  <a:lnTo>
                    <a:pt x="5486400" y="0"/>
                  </a:lnTo>
                  <a:lnTo>
                    <a:pt x="5486400" y="5486400"/>
                  </a:lnTo>
                  <a:lnTo>
                    <a:pt x="0" y="5486400"/>
                  </a:lnTo>
                  <a:lnTo>
                    <a:pt x="0" y="0"/>
                  </a:lnTo>
                  <a:close/>
                </a:path>
              </a:pathLst>
            </a:custGeom>
            <a:blipFill rotWithShape="1">
              <a:blip r:embed="rId4">
                <a:alphaModFix/>
              </a:blip>
              <a:stretch>
                <a:fillRect/>
              </a:stretch>
            </a:blipFill>
            <a:ln>
              <a:noFill/>
            </a:ln>
          </p:spPr>
        </p:sp>
        <p:grpSp>
          <p:nvGrpSpPr>
            <p:cNvPr id="146" name="Google Shape;146;p10"/>
            <p:cNvGrpSpPr/>
            <p:nvPr/>
          </p:nvGrpSpPr>
          <p:grpSpPr>
            <a:xfrm>
              <a:off x="0" y="-48220"/>
              <a:ext cx="18012004" cy="5534620"/>
              <a:chOff x="0" y="-9525"/>
              <a:chExt cx="3557927" cy="1093258"/>
            </a:xfrm>
          </p:grpSpPr>
          <p:sp>
            <p:nvSpPr>
              <p:cNvPr id="147" name="Google Shape;147;p10"/>
              <p:cNvSpPr/>
              <p:nvPr/>
            </p:nvSpPr>
            <p:spPr>
              <a:xfrm>
                <a:off x="0" y="0"/>
                <a:ext cx="3557927" cy="1083733"/>
              </a:xfrm>
              <a:custGeom>
                <a:avLst/>
                <a:gdLst/>
                <a:ahLst/>
                <a:cxnLst/>
                <a:rect l="l" t="t" r="r" b="b"/>
                <a:pathLst>
                  <a:path w="3557927" h="1083733" extrusionOk="0">
                    <a:moveTo>
                      <a:pt x="28655" y="0"/>
                    </a:moveTo>
                    <a:lnTo>
                      <a:pt x="3529272" y="0"/>
                    </a:lnTo>
                    <a:cubicBezTo>
                      <a:pt x="3545098" y="0"/>
                      <a:pt x="3557927" y="12829"/>
                      <a:pt x="3557927" y="28655"/>
                    </a:cubicBezTo>
                    <a:lnTo>
                      <a:pt x="3557927" y="1055079"/>
                    </a:lnTo>
                    <a:cubicBezTo>
                      <a:pt x="3557927" y="1070904"/>
                      <a:pt x="3545098" y="1083733"/>
                      <a:pt x="3529272" y="1083733"/>
                    </a:cubicBezTo>
                    <a:lnTo>
                      <a:pt x="28655" y="1083733"/>
                    </a:lnTo>
                    <a:cubicBezTo>
                      <a:pt x="12829" y="1083733"/>
                      <a:pt x="0" y="1070904"/>
                      <a:pt x="0" y="1055079"/>
                    </a:cubicBezTo>
                    <a:lnTo>
                      <a:pt x="0" y="28655"/>
                    </a:lnTo>
                    <a:cubicBezTo>
                      <a:pt x="0" y="12829"/>
                      <a:pt x="12829" y="0"/>
                      <a:pt x="28655" y="0"/>
                    </a:cubicBezTo>
                    <a:close/>
                  </a:path>
                </a:pathLst>
              </a:custGeom>
              <a:solidFill>
                <a:srgbClr val="9496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10"/>
              <p:cNvSpPr txBox="1"/>
              <p:nvPr/>
            </p:nvSpPr>
            <p:spPr>
              <a:xfrm>
                <a:off x="0" y="-9525"/>
                <a:ext cx="3557927" cy="10932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sp>
        <p:nvSpPr>
          <p:cNvPr id="149" name="Google Shape;149;p10"/>
          <p:cNvSpPr txBox="1"/>
          <p:nvPr/>
        </p:nvSpPr>
        <p:spPr>
          <a:xfrm>
            <a:off x="3187189" y="8101809"/>
            <a:ext cx="11913622" cy="1429366"/>
          </a:xfrm>
          <a:prstGeom prst="rect">
            <a:avLst/>
          </a:prstGeom>
          <a:noFill/>
          <a:ln>
            <a:noFill/>
          </a:ln>
        </p:spPr>
        <p:txBody>
          <a:bodyPr spcFirstLastPara="1" wrap="square" lIns="0" tIns="0" rIns="0" bIns="0" anchor="t" anchorCtr="0">
            <a:spAutoFit/>
          </a:bodyPr>
          <a:lstStyle/>
          <a:p>
            <a:pPr marL="0" marR="0" lvl="0" indent="0" algn="ctr" rtl="0">
              <a:lnSpc>
                <a:spcPct val="108000"/>
              </a:lnSpc>
              <a:spcBef>
                <a:spcPts val="0"/>
              </a:spcBef>
              <a:spcAft>
                <a:spcPts val="0"/>
              </a:spcAft>
              <a:buClr>
                <a:srgbClr val="000000"/>
              </a:buClr>
              <a:buSzPts val="4300"/>
              <a:buFont typeface="Arial"/>
              <a:buNone/>
            </a:pPr>
            <a:r>
              <a:rPr lang="en-US" sz="4300" b="0" i="0" u="none" strike="noStrike" cap="none" dirty="0">
                <a:solidFill>
                  <a:srgbClr val="EDEBDF"/>
                </a:solidFill>
                <a:latin typeface="Cabin"/>
                <a:ea typeface="Cabin"/>
                <a:cs typeface="Cabin"/>
                <a:sym typeface="Cabin"/>
              </a:rPr>
              <a:t>These are the observations made on the given dataset.</a:t>
            </a:r>
            <a:endParaRPr lang="en-US" sz="1400" b="0" i="0" u="none" strike="noStrike" cap="none" dirty="0">
              <a:solidFill>
                <a:srgbClr val="000000"/>
              </a:solidFill>
              <a:latin typeface="Arial"/>
              <a:ea typeface="Arial"/>
              <a:cs typeface="Arial"/>
              <a:sym typeface="Arial"/>
            </a:endParaRPr>
          </a:p>
        </p:txBody>
      </p:sp>
      <p:sp>
        <p:nvSpPr>
          <p:cNvPr id="150" name="Google Shape;150;p10"/>
          <p:cNvSpPr txBox="1"/>
          <p:nvPr/>
        </p:nvSpPr>
        <p:spPr>
          <a:xfrm>
            <a:off x="1385420" y="6241273"/>
            <a:ext cx="15517200" cy="1831527"/>
          </a:xfrm>
          <a:prstGeom prst="rect">
            <a:avLst/>
          </a:prstGeom>
          <a:noFill/>
          <a:ln>
            <a:noFill/>
          </a:ln>
        </p:spPr>
        <p:txBody>
          <a:bodyPr spcFirstLastPara="1" wrap="square" lIns="0" tIns="0" rIns="0" bIns="0" anchor="t" anchorCtr="0">
            <a:spAutoFit/>
          </a:bodyPr>
          <a:lstStyle/>
          <a:p>
            <a:pPr marL="0" marR="0" lvl="0" indent="0" algn="ctr" rtl="0">
              <a:lnSpc>
                <a:spcPct val="108003"/>
              </a:lnSpc>
              <a:spcBef>
                <a:spcPts val="0"/>
              </a:spcBef>
              <a:spcAft>
                <a:spcPts val="0"/>
              </a:spcAft>
              <a:buClr>
                <a:srgbClr val="000000"/>
              </a:buClr>
              <a:buSzPts val="11020"/>
              <a:buFont typeface="Arial"/>
              <a:buNone/>
            </a:pPr>
            <a:r>
              <a:rPr lang="en-US" sz="11020" b="1" i="0" u="none" strike="noStrike" cap="none" dirty="0">
                <a:solidFill>
                  <a:srgbClr val="444738"/>
                </a:solidFill>
                <a:latin typeface="Poiret One"/>
                <a:ea typeface="Poiret One"/>
                <a:cs typeface="Poiret One"/>
                <a:sym typeface="Poiret One"/>
              </a:rPr>
              <a:t>Observations </a:t>
            </a:r>
            <a:endParaRPr sz="1400" b="0" i="0" u="none" strike="noStrike" cap="none" dirty="0">
              <a:solidFill>
                <a:srgbClr val="000000"/>
              </a:solidFill>
              <a:latin typeface="Poiret One"/>
              <a:ea typeface="Poiret One"/>
              <a:cs typeface="Poiret One"/>
              <a:sym typeface="Poiret One"/>
            </a:endParaRPr>
          </a:p>
        </p:txBody>
      </p:sp>
      <p:sp>
        <p:nvSpPr>
          <p:cNvPr id="151" name="Google Shape;151;p10"/>
          <p:cNvSpPr txBox="1"/>
          <p:nvPr/>
        </p:nvSpPr>
        <p:spPr>
          <a:xfrm>
            <a:off x="15100811" y="661967"/>
            <a:ext cx="2415300" cy="2073000"/>
          </a:xfrm>
          <a:prstGeom prst="rect">
            <a:avLst/>
          </a:prstGeom>
          <a:noFill/>
          <a:ln>
            <a:noFill/>
          </a:ln>
        </p:spPr>
        <p:txBody>
          <a:bodyPr spcFirstLastPara="1" wrap="square" lIns="0" tIns="0" rIns="0" bIns="0" anchor="t" anchorCtr="0">
            <a:spAutoFit/>
          </a:bodyPr>
          <a:lstStyle/>
          <a:p>
            <a:pPr marL="0" marR="0" lvl="0" indent="0" algn="r" rtl="0">
              <a:lnSpc>
                <a:spcPct val="119009"/>
              </a:lnSpc>
              <a:spcBef>
                <a:spcPts val="0"/>
              </a:spcBef>
              <a:spcAft>
                <a:spcPts val="0"/>
              </a:spcAft>
              <a:buClr>
                <a:srgbClr val="000000"/>
              </a:buClr>
              <a:buSzPts val="13467"/>
              <a:buFont typeface="Arial"/>
              <a:buNone/>
            </a:pPr>
            <a:r>
              <a:rPr lang="en-US" sz="13467" b="1" i="0" u="none" strike="noStrike" cap="none">
                <a:solidFill>
                  <a:srgbClr val="949688"/>
                </a:solidFill>
                <a:latin typeface="Poiret One"/>
                <a:ea typeface="Poiret One"/>
                <a:cs typeface="Poiret One"/>
                <a:sym typeface="Poiret One"/>
              </a:rPr>
              <a:t>01</a:t>
            </a:r>
            <a:endParaRPr sz="1400" b="0" i="0" u="none" strike="noStrike" cap="none">
              <a:solidFill>
                <a:srgbClr val="000000"/>
              </a:solidFill>
              <a:latin typeface="Poiret One"/>
              <a:ea typeface="Poiret One"/>
              <a:cs typeface="Poiret One"/>
              <a:sym typeface="Poiret On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55"/>
        <p:cNvGrpSpPr/>
        <p:nvPr/>
      </p:nvGrpSpPr>
      <p:grpSpPr>
        <a:xfrm>
          <a:off x="0" y="0"/>
          <a:ext cx="0" cy="0"/>
          <a:chOff x="0" y="0"/>
          <a:chExt cx="0" cy="0"/>
        </a:xfrm>
      </p:grpSpPr>
      <p:pic>
        <p:nvPicPr>
          <p:cNvPr id="156" name="Google Shape;156;p11"/>
          <p:cNvPicPr preferRelativeResize="0"/>
          <p:nvPr/>
        </p:nvPicPr>
        <p:blipFill rotWithShape="1">
          <a:blip r:embed="rId3">
            <a:alphaModFix/>
          </a:blip>
          <a:srcRect r="44395" b="49540"/>
          <a:stretch/>
        </p:blipFill>
        <p:spPr>
          <a:xfrm>
            <a:off x="16479025" y="8645500"/>
            <a:ext cx="1808975" cy="1641500"/>
          </a:xfrm>
          <a:prstGeom prst="rect">
            <a:avLst/>
          </a:prstGeom>
          <a:noFill/>
          <a:ln>
            <a:noFill/>
          </a:ln>
        </p:spPr>
      </p:pic>
      <p:pic>
        <p:nvPicPr>
          <p:cNvPr id="157" name="Google Shape;157;p11"/>
          <p:cNvPicPr preferRelativeResize="0"/>
          <p:nvPr/>
        </p:nvPicPr>
        <p:blipFill rotWithShape="1">
          <a:blip r:embed="rId4">
            <a:alphaModFix/>
            <a:extLst>
              <a:ext uri="{BEBA8EAE-BF5A-486C-A8C5-ECC9F3942E4B}">
                <a14:imgProps xmlns:a14="http://schemas.microsoft.com/office/drawing/2010/main">
                  <a14:imgLayer r:embed="rId5">
                    <a14:imgEffect>
                      <a14:artisticBlur/>
                    </a14:imgEffect>
                  </a14:imgLayer>
                </a14:imgProps>
              </a:ext>
            </a:extLst>
          </a:blip>
          <a:srcRect/>
          <a:stretch/>
        </p:blipFill>
        <p:spPr>
          <a:xfrm>
            <a:off x="82459" y="2940989"/>
            <a:ext cx="3264515" cy="5222737"/>
          </a:xfrm>
          <a:prstGeom prst="roundRect">
            <a:avLst>
              <a:gd name="adj" fmla="val 7625"/>
            </a:avLst>
          </a:prstGeom>
          <a:noFill/>
          <a:ln>
            <a:noFill/>
          </a:ln>
        </p:spPr>
      </p:pic>
      <p:pic>
        <p:nvPicPr>
          <p:cNvPr id="158" name="Google Shape;158;p11"/>
          <p:cNvPicPr preferRelativeResize="0"/>
          <p:nvPr/>
        </p:nvPicPr>
        <p:blipFill rotWithShape="1">
          <a:blip r:embed="rId6">
            <a:alphaModFix/>
            <a:extLst>
              <a:ext uri="{BEBA8EAE-BF5A-486C-A8C5-ECC9F3942E4B}">
                <a14:imgProps xmlns:a14="http://schemas.microsoft.com/office/drawing/2010/main">
                  <a14:imgLayer r:embed="rId7">
                    <a14:imgEffect>
                      <a14:artisticBlur/>
                    </a14:imgEffect>
                  </a14:imgLayer>
                </a14:imgProps>
              </a:ext>
            </a:extLst>
          </a:blip>
          <a:srcRect/>
          <a:stretch/>
        </p:blipFill>
        <p:spPr>
          <a:xfrm>
            <a:off x="3617960" y="2940989"/>
            <a:ext cx="3264515" cy="5222737"/>
          </a:xfrm>
          <a:prstGeom prst="roundRect">
            <a:avLst>
              <a:gd name="adj" fmla="val 8209"/>
            </a:avLst>
          </a:prstGeom>
          <a:noFill/>
          <a:ln>
            <a:noFill/>
          </a:ln>
        </p:spPr>
      </p:pic>
      <p:pic>
        <p:nvPicPr>
          <p:cNvPr id="159" name="Google Shape;159;p11"/>
          <p:cNvPicPr preferRelativeResize="0"/>
          <p:nvPr/>
        </p:nvPicPr>
        <p:blipFill rotWithShape="1">
          <a:blip r:embed="rId8">
            <a:alphaModFix/>
            <a:extLst>
              <a:ext uri="{BEBA8EAE-BF5A-486C-A8C5-ECC9F3942E4B}">
                <a14:imgProps xmlns:a14="http://schemas.microsoft.com/office/drawing/2010/main">
                  <a14:imgLayer r:embed="rId9">
                    <a14:imgEffect>
                      <a14:artisticBlur/>
                    </a14:imgEffect>
                  </a14:imgLayer>
                </a14:imgProps>
              </a:ext>
            </a:extLst>
          </a:blip>
          <a:srcRect/>
          <a:stretch/>
        </p:blipFill>
        <p:spPr>
          <a:xfrm>
            <a:off x="7151198" y="2940989"/>
            <a:ext cx="3264515" cy="5222737"/>
          </a:xfrm>
          <a:prstGeom prst="roundRect">
            <a:avLst>
              <a:gd name="adj" fmla="val 7756"/>
            </a:avLst>
          </a:prstGeom>
          <a:noFill/>
          <a:ln>
            <a:noFill/>
          </a:ln>
        </p:spPr>
      </p:pic>
      <p:pic>
        <p:nvPicPr>
          <p:cNvPr id="160" name="Google Shape;160;p11"/>
          <p:cNvPicPr preferRelativeResize="0"/>
          <p:nvPr/>
        </p:nvPicPr>
        <p:blipFill rotWithShape="1">
          <a:blip r:embed="rId10">
            <a:alphaModFix/>
            <a:extLst>
              <a:ext uri="{BEBA8EAE-BF5A-486C-A8C5-ECC9F3942E4B}">
                <a14:imgProps xmlns:a14="http://schemas.microsoft.com/office/drawing/2010/main">
                  <a14:imgLayer r:embed="rId11">
                    <a14:imgEffect>
                      <a14:artisticBlur/>
                    </a14:imgEffect>
                  </a14:imgLayer>
                </a14:imgProps>
              </a:ext>
            </a:extLst>
          </a:blip>
          <a:srcRect/>
          <a:stretch/>
        </p:blipFill>
        <p:spPr>
          <a:xfrm>
            <a:off x="10614086" y="2982529"/>
            <a:ext cx="3264515" cy="5222737"/>
          </a:xfrm>
          <a:prstGeom prst="roundRect">
            <a:avLst>
              <a:gd name="adj" fmla="val 7304"/>
            </a:avLst>
          </a:prstGeom>
          <a:noFill/>
          <a:ln>
            <a:noFill/>
          </a:ln>
        </p:spPr>
      </p:pic>
      <p:grpSp>
        <p:nvGrpSpPr>
          <p:cNvPr id="167" name="Google Shape;167;p11"/>
          <p:cNvGrpSpPr/>
          <p:nvPr/>
        </p:nvGrpSpPr>
        <p:grpSpPr>
          <a:xfrm>
            <a:off x="8384452" y="2272980"/>
            <a:ext cx="962339" cy="995187"/>
            <a:chOff x="0" y="0"/>
            <a:chExt cx="812800" cy="812800"/>
          </a:xfrm>
        </p:grpSpPr>
        <p:sp>
          <p:nvSpPr>
            <p:cNvPr id="168" name="Google Shape;168;p1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DAF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11"/>
            <p:cNvSpPr txBox="1"/>
            <p:nvPr/>
          </p:nvSpPr>
          <p:spPr>
            <a:xfrm>
              <a:off x="76200" y="66675"/>
              <a:ext cx="660400" cy="669925"/>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70" name="Google Shape;170;p11"/>
          <p:cNvGrpSpPr/>
          <p:nvPr/>
        </p:nvGrpSpPr>
        <p:grpSpPr>
          <a:xfrm>
            <a:off x="11846121" y="2311082"/>
            <a:ext cx="962339" cy="995187"/>
            <a:chOff x="0" y="0"/>
            <a:chExt cx="812800" cy="812800"/>
          </a:xfrm>
        </p:grpSpPr>
        <p:sp>
          <p:nvSpPr>
            <p:cNvPr id="171" name="Google Shape;171;p1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DAF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11"/>
            <p:cNvSpPr txBox="1"/>
            <p:nvPr/>
          </p:nvSpPr>
          <p:spPr>
            <a:xfrm>
              <a:off x="76200" y="66675"/>
              <a:ext cx="660400" cy="669925"/>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5" name="Google Shape;334;p22">
            <a:extLst>
              <a:ext uri="{FF2B5EF4-FFF2-40B4-BE49-F238E27FC236}">
                <a16:creationId xmlns:a16="http://schemas.microsoft.com/office/drawing/2014/main" id="{5FCA9E68-232E-6C3E-6047-E0A90FDA3D0D}"/>
              </a:ext>
            </a:extLst>
          </p:cNvPr>
          <p:cNvSpPr txBox="1"/>
          <p:nvPr/>
        </p:nvSpPr>
        <p:spPr>
          <a:xfrm>
            <a:off x="7815220" y="2102728"/>
            <a:ext cx="2097163" cy="261764"/>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None/>
            </a:pPr>
            <a:r>
              <a:rPr lang="en-US" sz="6000" b="1" i="0" u="none" strike="noStrike" cap="none" dirty="0">
                <a:solidFill>
                  <a:schemeClr val="tx1">
                    <a:lumMod val="50000"/>
                    <a:lumOff val="50000"/>
                  </a:schemeClr>
                </a:solidFill>
                <a:latin typeface="Palanquin"/>
                <a:ea typeface="Palanquin"/>
                <a:cs typeface="Palanquin"/>
                <a:sym typeface="Palanquin"/>
              </a:rPr>
              <a:t>03.</a:t>
            </a:r>
            <a:endParaRPr sz="900" dirty="0">
              <a:solidFill>
                <a:schemeClr val="tx1">
                  <a:lumMod val="50000"/>
                  <a:lumOff val="50000"/>
                </a:schemeClr>
              </a:solidFill>
            </a:endParaRPr>
          </a:p>
        </p:txBody>
      </p:sp>
      <p:pic>
        <p:nvPicPr>
          <p:cNvPr id="8" name="Google Shape;159;p11">
            <a:extLst>
              <a:ext uri="{FF2B5EF4-FFF2-40B4-BE49-F238E27FC236}">
                <a16:creationId xmlns:a16="http://schemas.microsoft.com/office/drawing/2014/main" id="{3D0CC76E-B596-43D5-0E9F-69AFEB76D9E3}"/>
              </a:ext>
            </a:extLst>
          </p:cNvPr>
          <p:cNvPicPr preferRelativeResize="0"/>
          <p:nvPr/>
        </p:nvPicPr>
        <p:blipFill rotWithShape="1">
          <a:blip r:embed="rId8">
            <a:alphaModFix/>
            <a:extLst>
              <a:ext uri="{BEBA8EAE-BF5A-486C-A8C5-ECC9F3942E4B}">
                <a14:imgProps xmlns:a14="http://schemas.microsoft.com/office/drawing/2010/main">
                  <a14:imgLayer r:embed="rId9">
                    <a14:imgEffect>
                      <a14:artisticBlur/>
                    </a14:imgEffect>
                  </a14:imgLayer>
                </a14:imgProps>
              </a:ext>
            </a:extLst>
          </a:blip>
          <a:srcRect/>
          <a:stretch/>
        </p:blipFill>
        <p:spPr>
          <a:xfrm>
            <a:off x="14227884" y="2954826"/>
            <a:ext cx="3264515" cy="5222737"/>
          </a:xfrm>
          <a:prstGeom prst="roundRect">
            <a:avLst>
              <a:gd name="adj" fmla="val 7756"/>
            </a:avLst>
          </a:prstGeom>
          <a:noFill/>
          <a:ln>
            <a:noFill/>
          </a:ln>
        </p:spPr>
      </p:pic>
      <p:grpSp>
        <p:nvGrpSpPr>
          <p:cNvPr id="9" name="Google Shape;167;p11">
            <a:extLst>
              <a:ext uri="{FF2B5EF4-FFF2-40B4-BE49-F238E27FC236}">
                <a16:creationId xmlns:a16="http://schemas.microsoft.com/office/drawing/2014/main" id="{AE3D999A-12A0-90BB-3CB0-BAD52D1F925C}"/>
              </a:ext>
            </a:extLst>
          </p:cNvPr>
          <p:cNvGrpSpPr/>
          <p:nvPr/>
        </p:nvGrpSpPr>
        <p:grpSpPr>
          <a:xfrm>
            <a:off x="15461138" y="2286817"/>
            <a:ext cx="962339" cy="995187"/>
            <a:chOff x="0" y="0"/>
            <a:chExt cx="812800" cy="812800"/>
          </a:xfrm>
        </p:grpSpPr>
        <p:sp>
          <p:nvSpPr>
            <p:cNvPr id="10" name="Google Shape;168;p11">
              <a:extLst>
                <a:ext uri="{FF2B5EF4-FFF2-40B4-BE49-F238E27FC236}">
                  <a16:creationId xmlns:a16="http://schemas.microsoft.com/office/drawing/2014/main" id="{EA9F798A-F615-1933-0474-5D7D1840EDD2}"/>
                </a:ext>
              </a:extLst>
            </p:cNvPr>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DAF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69;p11">
              <a:extLst>
                <a:ext uri="{FF2B5EF4-FFF2-40B4-BE49-F238E27FC236}">
                  <a16:creationId xmlns:a16="http://schemas.microsoft.com/office/drawing/2014/main" id="{583955F1-D36D-EFDE-8640-A141635FF017}"/>
                </a:ext>
              </a:extLst>
            </p:cNvPr>
            <p:cNvSpPr txBox="1"/>
            <p:nvPr/>
          </p:nvSpPr>
          <p:spPr>
            <a:xfrm>
              <a:off x="76200" y="66675"/>
              <a:ext cx="660400" cy="669925"/>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 name="Google Shape;334;p22">
            <a:extLst>
              <a:ext uri="{FF2B5EF4-FFF2-40B4-BE49-F238E27FC236}">
                <a16:creationId xmlns:a16="http://schemas.microsoft.com/office/drawing/2014/main" id="{D176030B-5B7C-067F-B148-3CD396341E61}"/>
              </a:ext>
            </a:extLst>
          </p:cNvPr>
          <p:cNvSpPr txBox="1"/>
          <p:nvPr/>
        </p:nvSpPr>
        <p:spPr>
          <a:xfrm>
            <a:off x="14893725" y="2125556"/>
            <a:ext cx="2097163" cy="261764"/>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None/>
            </a:pPr>
            <a:r>
              <a:rPr lang="en-US" sz="6000" b="1" i="0" u="none" strike="noStrike" cap="none" dirty="0">
                <a:solidFill>
                  <a:schemeClr val="tx1">
                    <a:lumMod val="50000"/>
                    <a:lumOff val="50000"/>
                  </a:schemeClr>
                </a:solidFill>
                <a:latin typeface="Palanquin"/>
                <a:ea typeface="Palanquin"/>
                <a:cs typeface="Palanquin"/>
                <a:sym typeface="Palanquin"/>
              </a:rPr>
              <a:t>0</a:t>
            </a:r>
            <a:r>
              <a:rPr lang="en-US" sz="6000" b="1" dirty="0">
                <a:solidFill>
                  <a:schemeClr val="tx1">
                    <a:lumMod val="50000"/>
                    <a:lumOff val="50000"/>
                  </a:schemeClr>
                </a:solidFill>
                <a:latin typeface="Palanquin"/>
                <a:ea typeface="Palanquin"/>
                <a:cs typeface="Palanquin"/>
                <a:sym typeface="Palanquin"/>
              </a:rPr>
              <a:t>5</a:t>
            </a:r>
            <a:r>
              <a:rPr lang="en-US" sz="6000" b="1" i="0" u="none" strike="noStrike" cap="none" dirty="0">
                <a:solidFill>
                  <a:schemeClr val="tx1">
                    <a:lumMod val="50000"/>
                    <a:lumOff val="50000"/>
                  </a:schemeClr>
                </a:solidFill>
                <a:latin typeface="Palanquin"/>
                <a:ea typeface="Palanquin"/>
                <a:cs typeface="Palanquin"/>
                <a:sym typeface="Palanquin"/>
              </a:rPr>
              <a:t>.</a:t>
            </a:r>
            <a:endParaRPr sz="900" dirty="0">
              <a:solidFill>
                <a:schemeClr val="tx1">
                  <a:lumMod val="50000"/>
                  <a:lumOff val="50000"/>
                </a:schemeClr>
              </a:solidFill>
            </a:endParaRPr>
          </a:p>
        </p:txBody>
      </p:sp>
      <p:pic>
        <p:nvPicPr>
          <p:cNvPr id="14" name="Google Shape;159;p11">
            <a:extLst>
              <a:ext uri="{FF2B5EF4-FFF2-40B4-BE49-F238E27FC236}">
                <a16:creationId xmlns:a16="http://schemas.microsoft.com/office/drawing/2014/main" id="{99E1F609-300D-152D-0994-88B1FAB0CD62}"/>
              </a:ext>
            </a:extLst>
          </p:cNvPr>
          <p:cNvPicPr preferRelativeResize="0"/>
          <p:nvPr/>
        </p:nvPicPr>
        <p:blipFill rotWithShape="1">
          <a:blip r:embed="rId8">
            <a:alphaModFix/>
            <a:extLst>
              <a:ext uri="{BEBA8EAE-BF5A-486C-A8C5-ECC9F3942E4B}">
                <a14:imgProps xmlns:a14="http://schemas.microsoft.com/office/drawing/2010/main">
                  <a14:imgLayer r:embed="rId9">
                    <a14:imgEffect>
                      <a14:artisticBlur/>
                    </a14:imgEffect>
                  </a14:imgLayer>
                </a14:imgProps>
              </a:ext>
            </a:extLst>
          </a:blip>
          <a:srcRect/>
          <a:stretch/>
        </p:blipFill>
        <p:spPr>
          <a:xfrm>
            <a:off x="82459" y="3031828"/>
            <a:ext cx="3264515" cy="5222737"/>
          </a:xfrm>
          <a:prstGeom prst="roundRect">
            <a:avLst>
              <a:gd name="adj" fmla="val 7756"/>
            </a:avLst>
          </a:prstGeom>
          <a:noFill/>
          <a:ln>
            <a:noFill/>
          </a:ln>
        </p:spPr>
      </p:pic>
      <p:sp>
        <p:nvSpPr>
          <p:cNvPr id="174" name="Google Shape;174;p11"/>
          <p:cNvSpPr txBox="1"/>
          <p:nvPr/>
        </p:nvSpPr>
        <p:spPr>
          <a:xfrm>
            <a:off x="580566" y="3297459"/>
            <a:ext cx="2482674" cy="3961084"/>
          </a:xfrm>
          <a:prstGeom prst="rect">
            <a:avLst/>
          </a:prstGeom>
          <a:noFill/>
          <a:ln>
            <a:noFill/>
          </a:ln>
        </p:spPr>
        <p:txBody>
          <a:bodyPr spcFirstLastPara="1" wrap="square" lIns="0" tIns="0" rIns="0" bIns="0" anchor="t" anchorCtr="0">
            <a:spAutoFit/>
          </a:bodyPr>
          <a:lstStyle/>
          <a:p>
            <a:pPr marL="0" marR="0" lvl="0" indent="0" rtl="0">
              <a:lnSpc>
                <a:spcPct val="116999"/>
              </a:lnSpc>
              <a:spcBef>
                <a:spcPts val="0"/>
              </a:spcBef>
              <a:spcAft>
                <a:spcPts val="0"/>
              </a:spcAft>
              <a:buClr>
                <a:srgbClr val="000000"/>
              </a:buClr>
              <a:buSzPts val="2800"/>
              <a:buFont typeface="Arial"/>
              <a:buNone/>
            </a:pPr>
            <a:r>
              <a:rPr lang="en-US" sz="2000" b="1" dirty="0">
                <a:solidFill>
                  <a:srgbClr val="444738"/>
                </a:solidFill>
                <a:latin typeface="Cabin"/>
                <a:ea typeface="Cabin"/>
                <a:cs typeface="Cabin"/>
                <a:sym typeface="Cabin"/>
              </a:rPr>
              <a:t>The business segments encompassing Far East Asia, Oceania, and South Asia collectively contribute to 23% of sales, yet they only generate 5% in profits, representing a significant challenge to profitability.</a:t>
            </a:r>
            <a:endParaRPr sz="1100" b="0" i="0" u="none" strike="noStrike" cap="none" dirty="0">
              <a:solidFill>
                <a:srgbClr val="000000"/>
              </a:solidFill>
              <a:latin typeface="Arial"/>
              <a:ea typeface="Arial"/>
              <a:cs typeface="Arial"/>
              <a:sym typeface="Arial"/>
            </a:endParaRPr>
          </a:p>
        </p:txBody>
      </p:sp>
      <p:grpSp>
        <p:nvGrpSpPr>
          <p:cNvPr id="164" name="Google Shape;164;p11"/>
          <p:cNvGrpSpPr/>
          <p:nvPr/>
        </p:nvGrpSpPr>
        <p:grpSpPr>
          <a:xfrm>
            <a:off x="1288017" y="2179681"/>
            <a:ext cx="962339" cy="995187"/>
            <a:chOff x="0" y="0"/>
            <a:chExt cx="812800" cy="812800"/>
          </a:xfrm>
        </p:grpSpPr>
        <p:sp>
          <p:nvSpPr>
            <p:cNvPr id="165" name="Google Shape;165;p1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DAF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11"/>
            <p:cNvSpPr txBox="1"/>
            <p:nvPr/>
          </p:nvSpPr>
          <p:spPr>
            <a:xfrm>
              <a:off x="76200" y="66675"/>
              <a:ext cx="660400" cy="669925"/>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2" name="Google Shape;334;p22">
            <a:extLst>
              <a:ext uri="{FF2B5EF4-FFF2-40B4-BE49-F238E27FC236}">
                <a16:creationId xmlns:a16="http://schemas.microsoft.com/office/drawing/2014/main" id="{A3CC4817-1BF3-B8CD-CB34-1F09944F3156}"/>
              </a:ext>
            </a:extLst>
          </p:cNvPr>
          <p:cNvSpPr txBox="1"/>
          <p:nvPr/>
        </p:nvSpPr>
        <p:spPr>
          <a:xfrm>
            <a:off x="706285" y="2032435"/>
            <a:ext cx="2097163" cy="261764"/>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None/>
            </a:pPr>
            <a:r>
              <a:rPr lang="en-US" sz="6000" b="1" i="0" u="none" strike="noStrike" cap="none" dirty="0">
                <a:solidFill>
                  <a:schemeClr val="tx1">
                    <a:lumMod val="50000"/>
                    <a:lumOff val="50000"/>
                  </a:schemeClr>
                </a:solidFill>
                <a:latin typeface="Palanquin"/>
                <a:ea typeface="Palanquin"/>
                <a:cs typeface="Palanquin"/>
                <a:sym typeface="Palanquin"/>
              </a:rPr>
              <a:t>01.</a:t>
            </a:r>
            <a:endParaRPr sz="900" dirty="0">
              <a:solidFill>
                <a:schemeClr val="tx1">
                  <a:lumMod val="50000"/>
                  <a:lumOff val="50000"/>
                </a:schemeClr>
              </a:solidFill>
            </a:endParaRPr>
          </a:p>
        </p:txBody>
      </p:sp>
      <p:pic>
        <p:nvPicPr>
          <p:cNvPr id="16" name="Google Shape;160;p11">
            <a:extLst>
              <a:ext uri="{FF2B5EF4-FFF2-40B4-BE49-F238E27FC236}">
                <a16:creationId xmlns:a16="http://schemas.microsoft.com/office/drawing/2014/main" id="{F5EC5A71-CF9D-C9BD-B9BB-1BC0E5EDF395}"/>
              </a:ext>
            </a:extLst>
          </p:cNvPr>
          <p:cNvPicPr preferRelativeResize="0"/>
          <p:nvPr/>
        </p:nvPicPr>
        <p:blipFill rotWithShape="1">
          <a:blip r:embed="rId10">
            <a:alphaModFix/>
            <a:extLst>
              <a:ext uri="{BEBA8EAE-BF5A-486C-A8C5-ECC9F3942E4B}">
                <a14:imgProps xmlns:a14="http://schemas.microsoft.com/office/drawing/2010/main">
                  <a14:imgLayer r:embed="rId11">
                    <a14:imgEffect>
                      <a14:artisticBlur/>
                    </a14:imgEffect>
                  </a14:imgLayer>
                </a14:imgProps>
              </a:ext>
            </a:extLst>
          </a:blip>
          <a:srcRect/>
          <a:stretch/>
        </p:blipFill>
        <p:spPr>
          <a:xfrm>
            <a:off x="3648454" y="2963755"/>
            <a:ext cx="3264515" cy="5222737"/>
          </a:xfrm>
          <a:prstGeom prst="roundRect">
            <a:avLst>
              <a:gd name="adj" fmla="val 7304"/>
            </a:avLst>
          </a:prstGeom>
          <a:noFill/>
          <a:ln>
            <a:noFill/>
          </a:ln>
        </p:spPr>
      </p:pic>
      <p:sp>
        <p:nvSpPr>
          <p:cNvPr id="15" name="Google Shape;174;p11">
            <a:extLst>
              <a:ext uri="{FF2B5EF4-FFF2-40B4-BE49-F238E27FC236}">
                <a16:creationId xmlns:a16="http://schemas.microsoft.com/office/drawing/2014/main" id="{75827E10-D5FF-2DEC-60E5-6178D929148E}"/>
              </a:ext>
            </a:extLst>
          </p:cNvPr>
          <p:cNvSpPr txBox="1"/>
          <p:nvPr/>
        </p:nvSpPr>
        <p:spPr>
          <a:xfrm>
            <a:off x="4111209" y="3774630"/>
            <a:ext cx="2482674" cy="3600986"/>
          </a:xfrm>
          <a:prstGeom prst="rect">
            <a:avLst/>
          </a:prstGeom>
          <a:noFill/>
          <a:ln>
            <a:noFill/>
          </a:ln>
        </p:spPr>
        <p:txBody>
          <a:bodyPr spcFirstLastPara="1" wrap="square" lIns="0" tIns="0" rIns="0" bIns="0" anchor="t" anchorCtr="0">
            <a:spAutoFit/>
          </a:bodyPr>
          <a:lstStyle/>
          <a:p>
            <a:pPr marL="0" marR="0" lvl="0" indent="0" rtl="0">
              <a:lnSpc>
                <a:spcPct val="116999"/>
              </a:lnSpc>
              <a:spcBef>
                <a:spcPts val="0"/>
              </a:spcBef>
              <a:spcAft>
                <a:spcPts val="0"/>
              </a:spcAft>
              <a:buClr>
                <a:srgbClr val="000000"/>
              </a:buClr>
              <a:buSzPts val="2800"/>
              <a:buFont typeface="Arial"/>
              <a:buNone/>
            </a:pPr>
            <a:r>
              <a:rPr lang="en-US" sz="2000" b="1" dirty="0">
                <a:solidFill>
                  <a:schemeClr val="tx1">
                    <a:lumMod val="85000"/>
                    <a:lumOff val="15000"/>
                  </a:schemeClr>
                </a:solidFill>
                <a:latin typeface="Cabin"/>
                <a:ea typeface="Cabin"/>
                <a:cs typeface="Cabin"/>
                <a:sym typeface="Cabin"/>
              </a:rPr>
              <a:t>On the flip side, the business sectors covering North America and Northern Europe stand out as the regions with the highest sales and profits, accounting for 46% and 53% respectively.</a:t>
            </a:r>
            <a:endParaRPr sz="1100" b="0" i="0" u="none" strike="noStrike" cap="none" dirty="0">
              <a:solidFill>
                <a:schemeClr val="tx1">
                  <a:lumMod val="85000"/>
                  <a:lumOff val="15000"/>
                </a:schemeClr>
              </a:solidFill>
              <a:latin typeface="Arial"/>
              <a:ea typeface="Arial"/>
              <a:cs typeface="Arial"/>
              <a:sym typeface="Arial"/>
            </a:endParaRPr>
          </a:p>
        </p:txBody>
      </p:sp>
      <p:grpSp>
        <p:nvGrpSpPr>
          <p:cNvPr id="161" name="Google Shape;161;p11"/>
          <p:cNvGrpSpPr/>
          <p:nvPr/>
        </p:nvGrpSpPr>
        <p:grpSpPr>
          <a:xfrm>
            <a:off x="4836234" y="2256438"/>
            <a:ext cx="962339" cy="995187"/>
            <a:chOff x="0" y="0"/>
            <a:chExt cx="812800" cy="812800"/>
          </a:xfrm>
        </p:grpSpPr>
        <p:sp>
          <p:nvSpPr>
            <p:cNvPr id="162" name="Google Shape;162;p1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DAF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11"/>
            <p:cNvSpPr txBox="1"/>
            <p:nvPr/>
          </p:nvSpPr>
          <p:spPr>
            <a:xfrm>
              <a:off x="76200" y="66675"/>
              <a:ext cx="660400" cy="669925"/>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4" name="Google Shape;334;p22">
            <a:extLst>
              <a:ext uri="{FF2B5EF4-FFF2-40B4-BE49-F238E27FC236}">
                <a16:creationId xmlns:a16="http://schemas.microsoft.com/office/drawing/2014/main" id="{D87DA33E-A5F8-5BAF-611B-7505DB502816}"/>
              </a:ext>
            </a:extLst>
          </p:cNvPr>
          <p:cNvSpPr txBox="1"/>
          <p:nvPr/>
        </p:nvSpPr>
        <p:spPr>
          <a:xfrm>
            <a:off x="4303965" y="2100508"/>
            <a:ext cx="2097163" cy="261764"/>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None/>
            </a:pPr>
            <a:r>
              <a:rPr lang="en-US" sz="6000" b="1" i="0" u="none" strike="noStrike" cap="none" dirty="0">
                <a:solidFill>
                  <a:schemeClr val="tx1">
                    <a:lumMod val="50000"/>
                    <a:lumOff val="50000"/>
                  </a:schemeClr>
                </a:solidFill>
                <a:latin typeface="Palanquin"/>
                <a:ea typeface="Palanquin"/>
                <a:cs typeface="Palanquin"/>
                <a:sym typeface="Palanquin"/>
              </a:rPr>
              <a:t>02.</a:t>
            </a:r>
            <a:endParaRPr sz="900" dirty="0">
              <a:solidFill>
                <a:schemeClr val="tx1">
                  <a:lumMod val="50000"/>
                  <a:lumOff val="50000"/>
                </a:schemeClr>
              </a:solidFill>
            </a:endParaRPr>
          </a:p>
        </p:txBody>
      </p:sp>
      <p:sp>
        <p:nvSpPr>
          <p:cNvPr id="17" name="Google Shape;174;p11">
            <a:extLst>
              <a:ext uri="{FF2B5EF4-FFF2-40B4-BE49-F238E27FC236}">
                <a16:creationId xmlns:a16="http://schemas.microsoft.com/office/drawing/2014/main" id="{F0F126A9-39C2-33D4-C276-790D7DB80E78}"/>
              </a:ext>
            </a:extLst>
          </p:cNvPr>
          <p:cNvSpPr txBox="1"/>
          <p:nvPr/>
        </p:nvSpPr>
        <p:spPr>
          <a:xfrm>
            <a:off x="7344095" y="3386789"/>
            <a:ext cx="2777876" cy="4212820"/>
          </a:xfrm>
          <a:prstGeom prst="rect">
            <a:avLst/>
          </a:prstGeom>
          <a:noFill/>
          <a:ln>
            <a:noFill/>
          </a:ln>
        </p:spPr>
        <p:txBody>
          <a:bodyPr spcFirstLastPara="1" wrap="square" lIns="0" tIns="0" rIns="0" bIns="0" anchor="t" anchorCtr="0">
            <a:spAutoFit/>
          </a:bodyPr>
          <a:lstStyle/>
          <a:p>
            <a:pPr marL="0" marR="0" lvl="0" indent="0" rtl="0">
              <a:lnSpc>
                <a:spcPct val="116999"/>
              </a:lnSpc>
              <a:spcBef>
                <a:spcPts val="0"/>
              </a:spcBef>
              <a:spcAft>
                <a:spcPts val="0"/>
              </a:spcAft>
              <a:buClr>
                <a:srgbClr val="000000"/>
              </a:buClr>
              <a:buSzPts val="2800"/>
              <a:buFont typeface="Arial"/>
              <a:buNone/>
            </a:pPr>
            <a:r>
              <a:rPr lang="en-US" sz="1800" b="1" dirty="0">
                <a:solidFill>
                  <a:schemeClr val="tx1">
                    <a:lumMod val="85000"/>
                    <a:lumOff val="15000"/>
                  </a:schemeClr>
                </a:solidFill>
                <a:latin typeface="Cabin"/>
                <a:ea typeface="Cabin"/>
                <a:cs typeface="Cabin"/>
                <a:sym typeface="Cabin"/>
              </a:rPr>
              <a:t>When examining sales from an industry perspective, it's evident that computers, textiles, fashion apparel, and notably warehousing are the core strengths of the company. Conversely, publishing and printing, along with construction and a few others, represent secondary business areas, with publishing being the least favorable.</a:t>
            </a:r>
            <a:endParaRPr sz="1050" b="0" i="0" u="none" strike="noStrike" cap="none" dirty="0">
              <a:solidFill>
                <a:schemeClr val="tx1">
                  <a:lumMod val="85000"/>
                  <a:lumOff val="15000"/>
                </a:schemeClr>
              </a:solidFill>
              <a:latin typeface="Arial"/>
              <a:ea typeface="Arial"/>
              <a:cs typeface="Arial"/>
              <a:sym typeface="Arial"/>
            </a:endParaRPr>
          </a:p>
        </p:txBody>
      </p:sp>
      <p:sp>
        <p:nvSpPr>
          <p:cNvPr id="18" name="Google Shape;334;p22">
            <a:extLst>
              <a:ext uri="{FF2B5EF4-FFF2-40B4-BE49-F238E27FC236}">
                <a16:creationId xmlns:a16="http://schemas.microsoft.com/office/drawing/2014/main" id="{0F75B078-A4DD-A83D-23CF-25AC7CB57774}"/>
              </a:ext>
            </a:extLst>
          </p:cNvPr>
          <p:cNvSpPr txBox="1"/>
          <p:nvPr/>
        </p:nvSpPr>
        <p:spPr>
          <a:xfrm>
            <a:off x="11278708" y="2163317"/>
            <a:ext cx="2097163" cy="261764"/>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None/>
            </a:pPr>
            <a:r>
              <a:rPr lang="en-US" sz="6000" b="1" i="0" u="none" strike="noStrike" cap="none" dirty="0">
                <a:solidFill>
                  <a:schemeClr val="tx1">
                    <a:lumMod val="50000"/>
                    <a:lumOff val="50000"/>
                  </a:schemeClr>
                </a:solidFill>
                <a:latin typeface="Palanquin"/>
                <a:ea typeface="Palanquin"/>
                <a:cs typeface="Palanquin"/>
                <a:sym typeface="Palanquin"/>
              </a:rPr>
              <a:t>0</a:t>
            </a:r>
            <a:r>
              <a:rPr lang="en-US" sz="6000" b="1" dirty="0">
                <a:solidFill>
                  <a:schemeClr val="tx1">
                    <a:lumMod val="50000"/>
                    <a:lumOff val="50000"/>
                  </a:schemeClr>
                </a:solidFill>
                <a:latin typeface="Palanquin"/>
                <a:ea typeface="Palanquin"/>
                <a:cs typeface="Palanquin"/>
                <a:sym typeface="Palanquin"/>
              </a:rPr>
              <a:t>4</a:t>
            </a:r>
            <a:r>
              <a:rPr lang="en-US" sz="6000" b="1" i="0" u="none" strike="noStrike" cap="none" dirty="0">
                <a:solidFill>
                  <a:schemeClr val="tx1">
                    <a:lumMod val="50000"/>
                    <a:lumOff val="50000"/>
                  </a:schemeClr>
                </a:solidFill>
                <a:latin typeface="Palanquin"/>
                <a:ea typeface="Palanquin"/>
                <a:cs typeface="Palanquin"/>
                <a:sym typeface="Palanquin"/>
              </a:rPr>
              <a:t>.</a:t>
            </a:r>
            <a:endParaRPr sz="900" dirty="0">
              <a:solidFill>
                <a:schemeClr val="tx1">
                  <a:lumMod val="50000"/>
                  <a:lumOff val="50000"/>
                </a:schemeClr>
              </a:solidFill>
            </a:endParaRPr>
          </a:p>
        </p:txBody>
      </p:sp>
      <p:sp>
        <p:nvSpPr>
          <p:cNvPr id="19" name="Google Shape;174;p11">
            <a:extLst>
              <a:ext uri="{FF2B5EF4-FFF2-40B4-BE49-F238E27FC236}">
                <a16:creationId xmlns:a16="http://schemas.microsoft.com/office/drawing/2014/main" id="{A83A4679-896F-199C-7776-5582E081EB4A}"/>
              </a:ext>
            </a:extLst>
          </p:cNvPr>
          <p:cNvSpPr txBox="1"/>
          <p:nvPr/>
        </p:nvSpPr>
        <p:spPr>
          <a:xfrm>
            <a:off x="10857405" y="3386789"/>
            <a:ext cx="2777876" cy="4860946"/>
          </a:xfrm>
          <a:prstGeom prst="rect">
            <a:avLst/>
          </a:prstGeom>
          <a:noFill/>
          <a:ln>
            <a:noFill/>
          </a:ln>
        </p:spPr>
        <p:txBody>
          <a:bodyPr spcFirstLastPara="1" wrap="square" lIns="0" tIns="0" rIns="0" bIns="0" anchor="t" anchorCtr="0">
            <a:spAutoFit/>
          </a:bodyPr>
          <a:lstStyle/>
          <a:p>
            <a:pPr marL="0" marR="0" lvl="0" indent="0" rtl="0">
              <a:lnSpc>
                <a:spcPct val="116999"/>
              </a:lnSpc>
              <a:spcBef>
                <a:spcPts val="0"/>
              </a:spcBef>
              <a:spcAft>
                <a:spcPts val="0"/>
              </a:spcAft>
              <a:buClr>
                <a:srgbClr val="000000"/>
              </a:buClr>
              <a:buSzPts val="2800"/>
              <a:buFont typeface="Arial"/>
              <a:buNone/>
            </a:pPr>
            <a:r>
              <a:rPr lang="en-US" sz="1800" b="1" dirty="0">
                <a:solidFill>
                  <a:schemeClr val="tx1">
                    <a:lumMod val="85000"/>
                    <a:lumOff val="15000"/>
                  </a:schemeClr>
                </a:solidFill>
                <a:latin typeface="Cabin"/>
                <a:ea typeface="Cabin"/>
                <a:cs typeface="Cabin"/>
                <a:sym typeface="Cabin"/>
              </a:rPr>
              <a:t>When considering customer segments, it's clear that our top performers are CS4 and CS5, delivering the highest volume of business. Among them, CS4 stands out as our premier customer, contributing 35% in profit from 21.7% in sales. On the other hand, our least favorable customers are undoubtedly CS2, accounting for 30.7% of sales but yielding a mere 13% in profits.</a:t>
            </a:r>
            <a:endParaRPr sz="1050" b="0" i="0" u="none" strike="noStrike" cap="none" dirty="0">
              <a:solidFill>
                <a:schemeClr val="tx1">
                  <a:lumMod val="85000"/>
                  <a:lumOff val="15000"/>
                </a:schemeClr>
              </a:solidFill>
              <a:latin typeface="Arial"/>
              <a:ea typeface="Arial"/>
              <a:cs typeface="Arial"/>
              <a:sym typeface="Arial"/>
            </a:endParaRPr>
          </a:p>
        </p:txBody>
      </p:sp>
      <p:sp>
        <p:nvSpPr>
          <p:cNvPr id="20" name="Google Shape;174;p11">
            <a:extLst>
              <a:ext uri="{FF2B5EF4-FFF2-40B4-BE49-F238E27FC236}">
                <a16:creationId xmlns:a16="http://schemas.microsoft.com/office/drawing/2014/main" id="{8AB8D5A9-4813-6FAA-21FB-EB3ED3D857E5}"/>
              </a:ext>
            </a:extLst>
          </p:cNvPr>
          <p:cNvSpPr txBox="1"/>
          <p:nvPr/>
        </p:nvSpPr>
        <p:spPr>
          <a:xfrm>
            <a:off x="14429943" y="3445947"/>
            <a:ext cx="2777876" cy="4212820"/>
          </a:xfrm>
          <a:prstGeom prst="rect">
            <a:avLst/>
          </a:prstGeom>
          <a:noFill/>
          <a:ln>
            <a:noFill/>
          </a:ln>
        </p:spPr>
        <p:txBody>
          <a:bodyPr spcFirstLastPara="1" wrap="square" lIns="0" tIns="0" rIns="0" bIns="0" anchor="t" anchorCtr="0">
            <a:spAutoFit/>
          </a:bodyPr>
          <a:lstStyle/>
          <a:p>
            <a:pPr marL="0" marR="0" lvl="0" indent="0" rtl="0">
              <a:lnSpc>
                <a:spcPct val="116999"/>
              </a:lnSpc>
              <a:spcBef>
                <a:spcPts val="0"/>
              </a:spcBef>
              <a:spcAft>
                <a:spcPts val="0"/>
              </a:spcAft>
              <a:buClr>
                <a:srgbClr val="000000"/>
              </a:buClr>
              <a:buSzPts val="2800"/>
              <a:buFont typeface="Arial"/>
              <a:buNone/>
            </a:pPr>
            <a:r>
              <a:rPr lang="en-US" sz="1800" b="1" dirty="0">
                <a:solidFill>
                  <a:schemeClr val="tx1">
                    <a:lumMod val="85000"/>
                    <a:lumOff val="15000"/>
                  </a:schemeClr>
                </a:solidFill>
                <a:latin typeface="Cabin"/>
                <a:ea typeface="Cabin"/>
                <a:cs typeface="Cabin"/>
                <a:sym typeface="Cabin"/>
              </a:rPr>
              <a:t>While analyzing the data, a fascinating observation emerged: a solitary product category, beverages, being shipped to the U.S., is experiencing losses. Additionally, it was noted that a CS5 customer has acquired machinery parts for three distinct countries—South Africa, Thailand, and China—each resulting in losses.</a:t>
            </a:r>
            <a:endParaRPr sz="1050" b="0" i="0" u="none" strike="noStrike" cap="none" dirty="0">
              <a:solidFill>
                <a:schemeClr val="tx1">
                  <a:lumMod val="85000"/>
                  <a:lumOff val="15000"/>
                </a:schemeClr>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DAFA3"/>
        </a:solidFill>
        <a:effectLst/>
      </p:bgPr>
    </p:bg>
    <p:spTree>
      <p:nvGrpSpPr>
        <p:cNvPr id="1" name="Shape 199"/>
        <p:cNvGrpSpPr/>
        <p:nvPr/>
      </p:nvGrpSpPr>
      <p:grpSpPr>
        <a:xfrm>
          <a:off x="0" y="0"/>
          <a:ext cx="0" cy="0"/>
          <a:chOff x="0" y="0"/>
          <a:chExt cx="0" cy="0"/>
        </a:xfrm>
      </p:grpSpPr>
      <p:pic>
        <p:nvPicPr>
          <p:cNvPr id="200" name="Google Shape;200;p13"/>
          <p:cNvPicPr preferRelativeResize="0"/>
          <p:nvPr/>
        </p:nvPicPr>
        <p:blipFill rotWithShape="1">
          <a:blip r:embed="rId3">
            <a:alphaModFix/>
          </a:blip>
          <a:srcRect t="37310" b="37310"/>
          <a:stretch/>
        </p:blipFill>
        <p:spPr>
          <a:xfrm flipH="1">
            <a:off x="0" y="0"/>
            <a:ext cx="18288000" cy="6961982"/>
          </a:xfrm>
          <a:prstGeom prst="rect">
            <a:avLst/>
          </a:prstGeom>
          <a:noFill/>
          <a:ln>
            <a:noFill/>
          </a:ln>
        </p:spPr>
      </p:pic>
      <p:grpSp>
        <p:nvGrpSpPr>
          <p:cNvPr id="201" name="Google Shape;201;p13"/>
          <p:cNvGrpSpPr/>
          <p:nvPr/>
        </p:nvGrpSpPr>
        <p:grpSpPr>
          <a:xfrm>
            <a:off x="771812" y="5322396"/>
            <a:ext cx="16744377" cy="4150965"/>
            <a:chOff x="0" y="-48220"/>
            <a:chExt cx="22325836" cy="5534620"/>
          </a:xfrm>
        </p:grpSpPr>
        <p:sp>
          <p:nvSpPr>
            <p:cNvPr id="202" name="Google Shape;202;p13"/>
            <p:cNvSpPr/>
            <p:nvPr/>
          </p:nvSpPr>
          <p:spPr>
            <a:xfrm>
              <a:off x="16839436" y="0"/>
              <a:ext cx="5486400" cy="5486400"/>
            </a:xfrm>
            <a:custGeom>
              <a:avLst/>
              <a:gdLst/>
              <a:ahLst/>
              <a:cxnLst/>
              <a:rect l="l" t="t" r="r" b="b"/>
              <a:pathLst>
                <a:path w="5486400" h="5486400" extrusionOk="0">
                  <a:moveTo>
                    <a:pt x="0" y="0"/>
                  </a:moveTo>
                  <a:lnTo>
                    <a:pt x="5486400" y="0"/>
                  </a:lnTo>
                  <a:lnTo>
                    <a:pt x="5486400" y="5486400"/>
                  </a:lnTo>
                  <a:lnTo>
                    <a:pt x="0" y="5486400"/>
                  </a:lnTo>
                  <a:lnTo>
                    <a:pt x="0" y="0"/>
                  </a:lnTo>
                  <a:close/>
                </a:path>
              </a:pathLst>
            </a:custGeom>
            <a:blipFill rotWithShape="1">
              <a:blip r:embed="rId4">
                <a:alphaModFix/>
              </a:blip>
              <a:stretch>
                <a:fillRect/>
              </a:stretch>
            </a:blipFill>
            <a:ln>
              <a:noFill/>
            </a:ln>
          </p:spPr>
        </p:sp>
        <p:grpSp>
          <p:nvGrpSpPr>
            <p:cNvPr id="203" name="Google Shape;203;p13"/>
            <p:cNvGrpSpPr/>
            <p:nvPr/>
          </p:nvGrpSpPr>
          <p:grpSpPr>
            <a:xfrm>
              <a:off x="0" y="-48220"/>
              <a:ext cx="18012004" cy="5534620"/>
              <a:chOff x="0" y="-9525"/>
              <a:chExt cx="3557927" cy="1093258"/>
            </a:xfrm>
          </p:grpSpPr>
          <p:sp>
            <p:nvSpPr>
              <p:cNvPr id="204" name="Google Shape;204;p13"/>
              <p:cNvSpPr/>
              <p:nvPr/>
            </p:nvSpPr>
            <p:spPr>
              <a:xfrm>
                <a:off x="0" y="0"/>
                <a:ext cx="3557927" cy="1083733"/>
              </a:xfrm>
              <a:custGeom>
                <a:avLst/>
                <a:gdLst/>
                <a:ahLst/>
                <a:cxnLst/>
                <a:rect l="l" t="t" r="r" b="b"/>
                <a:pathLst>
                  <a:path w="3557927" h="1083733" extrusionOk="0">
                    <a:moveTo>
                      <a:pt x="28655" y="0"/>
                    </a:moveTo>
                    <a:lnTo>
                      <a:pt x="3529272" y="0"/>
                    </a:lnTo>
                    <a:cubicBezTo>
                      <a:pt x="3545098" y="0"/>
                      <a:pt x="3557927" y="12829"/>
                      <a:pt x="3557927" y="28655"/>
                    </a:cubicBezTo>
                    <a:lnTo>
                      <a:pt x="3557927" y="1055079"/>
                    </a:lnTo>
                    <a:cubicBezTo>
                      <a:pt x="3557927" y="1070904"/>
                      <a:pt x="3545098" y="1083733"/>
                      <a:pt x="3529272" y="1083733"/>
                    </a:cubicBezTo>
                    <a:lnTo>
                      <a:pt x="28655" y="1083733"/>
                    </a:lnTo>
                    <a:cubicBezTo>
                      <a:pt x="12829" y="1083733"/>
                      <a:pt x="0" y="1070904"/>
                      <a:pt x="0" y="1055079"/>
                    </a:cubicBezTo>
                    <a:lnTo>
                      <a:pt x="0" y="28655"/>
                    </a:lnTo>
                    <a:cubicBezTo>
                      <a:pt x="0" y="12829"/>
                      <a:pt x="12829" y="0"/>
                      <a:pt x="28655" y="0"/>
                    </a:cubicBezTo>
                    <a:close/>
                  </a:path>
                </a:pathLst>
              </a:custGeom>
              <a:solidFill>
                <a:srgbClr val="94968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13"/>
              <p:cNvSpPr txBox="1"/>
              <p:nvPr/>
            </p:nvSpPr>
            <p:spPr>
              <a:xfrm>
                <a:off x="0" y="-9525"/>
                <a:ext cx="3557927" cy="10932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sp>
        <p:nvSpPr>
          <p:cNvPr id="206" name="Google Shape;206;p13"/>
          <p:cNvSpPr txBox="1"/>
          <p:nvPr/>
        </p:nvSpPr>
        <p:spPr>
          <a:xfrm>
            <a:off x="3187189" y="8101809"/>
            <a:ext cx="11913622" cy="1429366"/>
          </a:xfrm>
          <a:prstGeom prst="rect">
            <a:avLst/>
          </a:prstGeom>
          <a:noFill/>
          <a:ln>
            <a:noFill/>
          </a:ln>
        </p:spPr>
        <p:txBody>
          <a:bodyPr spcFirstLastPara="1" wrap="square" lIns="0" tIns="0" rIns="0" bIns="0" anchor="t" anchorCtr="0">
            <a:spAutoFit/>
          </a:bodyPr>
          <a:lstStyle/>
          <a:p>
            <a:pPr marL="0" marR="0" lvl="0" indent="0" algn="ctr" rtl="0">
              <a:lnSpc>
                <a:spcPct val="108000"/>
              </a:lnSpc>
              <a:spcBef>
                <a:spcPts val="0"/>
              </a:spcBef>
              <a:spcAft>
                <a:spcPts val="0"/>
              </a:spcAft>
              <a:buClr>
                <a:srgbClr val="000000"/>
              </a:buClr>
              <a:buSzPts val="4300"/>
              <a:buFont typeface="Arial"/>
              <a:buNone/>
            </a:pPr>
            <a:r>
              <a:rPr lang="en-US" sz="4300" b="0" i="0" u="none" strike="noStrike" cap="none" dirty="0">
                <a:solidFill>
                  <a:srgbClr val="EDEBDF"/>
                </a:solidFill>
                <a:latin typeface="Cabin"/>
                <a:ea typeface="Cabin"/>
                <a:cs typeface="Cabin"/>
                <a:sym typeface="Cabin"/>
              </a:rPr>
              <a:t>Provided different graphs to support observations and </a:t>
            </a:r>
            <a:r>
              <a:rPr lang="en-US" sz="4300" dirty="0">
                <a:solidFill>
                  <a:srgbClr val="EDEBDF"/>
                </a:solidFill>
                <a:latin typeface="Cabin"/>
                <a:ea typeface="Cabin"/>
                <a:cs typeface="Cabin"/>
                <a:sym typeface="Cabin"/>
              </a:rPr>
              <a:t>actions</a:t>
            </a:r>
            <a:endParaRPr sz="1400" b="0" i="0" u="none" strike="noStrike" cap="none" dirty="0">
              <a:solidFill>
                <a:srgbClr val="000000"/>
              </a:solidFill>
              <a:latin typeface="Arial"/>
              <a:ea typeface="Arial"/>
              <a:cs typeface="Arial"/>
              <a:sym typeface="Arial"/>
            </a:endParaRPr>
          </a:p>
        </p:txBody>
      </p:sp>
      <p:sp>
        <p:nvSpPr>
          <p:cNvPr id="207" name="Google Shape;207;p13"/>
          <p:cNvSpPr txBox="1"/>
          <p:nvPr/>
        </p:nvSpPr>
        <p:spPr>
          <a:xfrm>
            <a:off x="2343520" y="6241273"/>
            <a:ext cx="13601100" cy="1831527"/>
          </a:xfrm>
          <a:prstGeom prst="rect">
            <a:avLst/>
          </a:prstGeom>
          <a:noFill/>
          <a:ln>
            <a:noFill/>
          </a:ln>
        </p:spPr>
        <p:txBody>
          <a:bodyPr spcFirstLastPara="1" wrap="square" lIns="0" tIns="0" rIns="0" bIns="0" anchor="t" anchorCtr="0">
            <a:spAutoFit/>
          </a:bodyPr>
          <a:lstStyle/>
          <a:p>
            <a:pPr marL="0" marR="0" lvl="0" indent="0" algn="ctr" rtl="0">
              <a:lnSpc>
                <a:spcPct val="108003"/>
              </a:lnSpc>
              <a:spcBef>
                <a:spcPts val="0"/>
              </a:spcBef>
              <a:spcAft>
                <a:spcPts val="0"/>
              </a:spcAft>
              <a:buClr>
                <a:srgbClr val="000000"/>
              </a:buClr>
              <a:buSzPts val="11020"/>
              <a:buFont typeface="Arial"/>
              <a:buNone/>
            </a:pPr>
            <a:r>
              <a:rPr lang="en-US" sz="11020" b="1" i="0" u="none" strike="noStrike" cap="none" dirty="0">
                <a:solidFill>
                  <a:srgbClr val="444738"/>
                </a:solidFill>
                <a:latin typeface="Poiret One"/>
                <a:ea typeface="Poiret One"/>
                <a:cs typeface="Poiret One"/>
                <a:sym typeface="Poiret One"/>
              </a:rPr>
              <a:t>Graphs</a:t>
            </a:r>
            <a:endParaRPr sz="1400" b="0" i="0" u="none" strike="noStrike" cap="none" dirty="0">
              <a:solidFill>
                <a:srgbClr val="000000"/>
              </a:solidFill>
              <a:latin typeface="Poiret One"/>
              <a:ea typeface="Poiret One"/>
              <a:cs typeface="Poiret One"/>
              <a:sym typeface="Poiret One"/>
            </a:endParaRPr>
          </a:p>
        </p:txBody>
      </p:sp>
      <p:sp>
        <p:nvSpPr>
          <p:cNvPr id="208" name="Google Shape;208;p13"/>
          <p:cNvSpPr txBox="1"/>
          <p:nvPr/>
        </p:nvSpPr>
        <p:spPr>
          <a:xfrm>
            <a:off x="14372772" y="661967"/>
            <a:ext cx="3143400" cy="2073000"/>
          </a:xfrm>
          <a:prstGeom prst="rect">
            <a:avLst/>
          </a:prstGeom>
          <a:noFill/>
          <a:ln>
            <a:noFill/>
          </a:ln>
        </p:spPr>
        <p:txBody>
          <a:bodyPr spcFirstLastPara="1" wrap="square" lIns="0" tIns="0" rIns="0" bIns="0" anchor="t" anchorCtr="0">
            <a:spAutoFit/>
          </a:bodyPr>
          <a:lstStyle/>
          <a:p>
            <a:pPr marL="0" marR="0" lvl="0" indent="0" algn="r" rtl="0">
              <a:lnSpc>
                <a:spcPct val="119009"/>
              </a:lnSpc>
              <a:spcBef>
                <a:spcPts val="0"/>
              </a:spcBef>
              <a:spcAft>
                <a:spcPts val="0"/>
              </a:spcAft>
              <a:buClr>
                <a:srgbClr val="000000"/>
              </a:buClr>
              <a:buSzPts val="13467"/>
              <a:buFont typeface="Arial"/>
              <a:buNone/>
            </a:pPr>
            <a:r>
              <a:rPr lang="en-US" sz="13467" b="1" i="0" u="none" strike="noStrike" cap="none">
                <a:solidFill>
                  <a:srgbClr val="EDEBDF"/>
                </a:solidFill>
                <a:latin typeface="Poiret One"/>
                <a:ea typeface="Poiret One"/>
                <a:cs typeface="Poiret One"/>
                <a:sym typeface="Poiret One"/>
              </a:rPr>
              <a:t>02</a:t>
            </a:r>
            <a:endParaRPr sz="1400" b="0" i="0" u="none" strike="noStrike" cap="none">
              <a:solidFill>
                <a:srgbClr val="000000"/>
              </a:solidFill>
              <a:latin typeface="Poiret One"/>
              <a:ea typeface="Poiret One"/>
              <a:cs typeface="Poiret One"/>
              <a:sym typeface="Poiret On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81"/>
        <p:cNvGrpSpPr/>
        <p:nvPr/>
      </p:nvGrpSpPr>
      <p:grpSpPr>
        <a:xfrm>
          <a:off x="0" y="0"/>
          <a:ext cx="0" cy="0"/>
          <a:chOff x="0" y="0"/>
          <a:chExt cx="0" cy="0"/>
        </a:xfrm>
      </p:grpSpPr>
      <p:grpSp>
        <p:nvGrpSpPr>
          <p:cNvPr id="182" name="Google Shape;182;p12"/>
          <p:cNvGrpSpPr/>
          <p:nvPr/>
        </p:nvGrpSpPr>
        <p:grpSpPr>
          <a:xfrm>
            <a:off x="0" y="-36165"/>
            <a:ext cx="9144000" cy="10323165"/>
            <a:chOff x="0" y="-9525"/>
            <a:chExt cx="2408296" cy="2718858"/>
          </a:xfrm>
        </p:grpSpPr>
        <p:sp>
          <p:nvSpPr>
            <p:cNvPr id="183" name="Google Shape;183;p12"/>
            <p:cNvSpPr/>
            <p:nvPr/>
          </p:nvSpPr>
          <p:spPr>
            <a:xfrm>
              <a:off x="0" y="0"/>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EDEBDF"/>
            </a:solidFill>
            <a:ln>
              <a:noFill/>
            </a:ln>
          </p:spPr>
        </p:sp>
        <p:sp>
          <p:nvSpPr>
            <p:cNvPr id="184" name="Google Shape;184;p12"/>
            <p:cNvSpPr txBox="1"/>
            <p:nvPr/>
          </p:nvSpPr>
          <p:spPr>
            <a:xfrm>
              <a:off x="0" y="-9525"/>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grpSp>
        <p:nvGrpSpPr>
          <p:cNvPr id="185" name="Google Shape;185;p12"/>
          <p:cNvGrpSpPr/>
          <p:nvPr/>
        </p:nvGrpSpPr>
        <p:grpSpPr>
          <a:xfrm>
            <a:off x="9144000" y="-36165"/>
            <a:ext cx="9144000" cy="10323165"/>
            <a:chOff x="0" y="-9525"/>
            <a:chExt cx="2408296" cy="2718858"/>
          </a:xfrm>
        </p:grpSpPr>
        <p:sp>
          <p:nvSpPr>
            <p:cNvPr id="186" name="Google Shape;186;p12"/>
            <p:cNvSpPr/>
            <p:nvPr/>
          </p:nvSpPr>
          <p:spPr>
            <a:xfrm>
              <a:off x="0" y="0"/>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DAFA3"/>
            </a:solidFill>
            <a:ln>
              <a:noFill/>
            </a:ln>
          </p:spPr>
        </p:sp>
        <p:sp>
          <p:nvSpPr>
            <p:cNvPr id="187" name="Google Shape;187;p12"/>
            <p:cNvSpPr txBox="1"/>
            <p:nvPr/>
          </p:nvSpPr>
          <p:spPr>
            <a:xfrm>
              <a:off x="0" y="-9525"/>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92" name="Google Shape;192;p12"/>
          <p:cNvSpPr txBox="1"/>
          <p:nvPr/>
        </p:nvSpPr>
        <p:spPr>
          <a:xfrm>
            <a:off x="1028700" y="908000"/>
            <a:ext cx="6979200" cy="1593193"/>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8700"/>
              <a:buFont typeface="Arial"/>
              <a:buNone/>
            </a:pPr>
            <a:r>
              <a:rPr lang="en-US" sz="8700" b="1" i="0" u="none" strike="noStrike" cap="none" dirty="0">
                <a:solidFill>
                  <a:srgbClr val="444738"/>
                </a:solidFill>
                <a:latin typeface="Poiret One"/>
                <a:ea typeface="Poiret One"/>
                <a:cs typeface="Poiret One"/>
                <a:sym typeface="Poiret One"/>
              </a:rPr>
              <a:t>Business Area</a:t>
            </a:r>
            <a:endParaRPr sz="1400" b="0" i="0" u="none" strike="noStrike" cap="none" dirty="0">
              <a:solidFill>
                <a:srgbClr val="000000"/>
              </a:solidFill>
              <a:latin typeface="Poiret One"/>
              <a:ea typeface="Poiret One"/>
              <a:cs typeface="Poiret One"/>
              <a:sym typeface="Poiret One"/>
            </a:endParaRPr>
          </a:p>
        </p:txBody>
      </p:sp>
      <p:sp>
        <p:nvSpPr>
          <p:cNvPr id="195" name="Google Shape;195;p12"/>
          <p:cNvSpPr txBox="1"/>
          <p:nvPr/>
        </p:nvSpPr>
        <p:spPr>
          <a:xfrm>
            <a:off x="12477549" y="8053070"/>
            <a:ext cx="4781751" cy="1003352"/>
          </a:xfrm>
          <a:prstGeom prst="rect">
            <a:avLst/>
          </a:prstGeom>
          <a:noFill/>
          <a:ln>
            <a:noFill/>
          </a:ln>
        </p:spPr>
        <p:txBody>
          <a:bodyPr spcFirstLastPara="1" wrap="square" lIns="0" tIns="0" rIns="0" bIns="0" anchor="t" anchorCtr="0">
            <a:spAutoFit/>
          </a:bodyPr>
          <a:lstStyle/>
          <a:p>
            <a:pPr marL="0" marR="0" lvl="0" indent="0" algn="r"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This graph shows how much each business area contributes to sales.</a:t>
            </a:r>
            <a:endParaRPr sz="1400" b="0" i="0" u="none" strike="noStrike" cap="none" dirty="0">
              <a:solidFill>
                <a:srgbClr val="000000"/>
              </a:solidFill>
              <a:latin typeface="Arial"/>
              <a:ea typeface="Arial"/>
              <a:cs typeface="Arial"/>
              <a:sym typeface="Arial"/>
            </a:endParaRPr>
          </a:p>
        </p:txBody>
      </p:sp>
      <p:graphicFrame>
        <p:nvGraphicFramePr>
          <p:cNvPr id="2" name="Chart 1">
            <a:extLst>
              <a:ext uri="{FF2B5EF4-FFF2-40B4-BE49-F238E27FC236}">
                <a16:creationId xmlns:a16="http://schemas.microsoft.com/office/drawing/2014/main" id="{D1300100-AEFE-202E-8C5D-F6510CC0BE13}"/>
              </a:ext>
            </a:extLst>
          </p:cNvPr>
          <p:cNvGraphicFramePr>
            <a:graphicFrameLocks/>
          </p:cNvGraphicFramePr>
          <p:nvPr>
            <p:extLst>
              <p:ext uri="{D42A27DB-BD31-4B8C-83A1-F6EECF244321}">
                <p14:modId xmlns:p14="http://schemas.microsoft.com/office/powerpoint/2010/main" val="3639911247"/>
              </p:ext>
            </p:extLst>
          </p:nvPr>
        </p:nvGraphicFramePr>
        <p:xfrm>
          <a:off x="1984150" y="3223647"/>
          <a:ext cx="6608585" cy="4829423"/>
        </p:xfrm>
        <a:graphic>
          <a:graphicData uri="http://schemas.openxmlformats.org/drawingml/2006/chart">
            <c:chart xmlns:c="http://schemas.openxmlformats.org/drawingml/2006/chart" xmlns:r="http://schemas.openxmlformats.org/officeDocument/2006/relationships" r:id="rId3"/>
          </a:graphicData>
        </a:graphic>
      </p:graphicFrame>
      <p:sp>
        <p:nvSpPr>
          <p:cNvPr id="191" name="Google Shape;191;p12"/>
          <p:cNvSpPr/>
          <p:nvPr/>
        </p:nvSpPr>
        <p:spPr>
          <a:xfrm>
            <a:off x="1474576" y="2537358"/>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4">
              <a:alphaModFix/>
            </a:blip>
            <a:stretch>
              <a:fillRect/>
            </a:stretch>
          </a:blipFill>
          <a:ln>
            <a:noFill/>
          </a:ln>
        </p:spPr>
      </p:sp>
      <p:graphicFrame>
        <p:nvGraphicFramePr>
          <p:cNvPr id="3" name="Chart 2">
            <a:extLst>
              <a:ext uri="{FF2B5EF4-FFF2-40B4-BE49-F238E27FC236}">
                <a16:creationId xmlns:a16="http://schemas.microsoft.com/office/drawing/2014/main" id="{15B0FD0F-1308-A2DD-A2CE-FF324D953DE5}"/>
              </a:ext>
            </a:extLst>
          </p:cNvPr>
          <p:cNvGraphicFramePr>
            <a:graphicFrameLocks/>
          </p:cNvGraphicFramePr>
          <p:nvPr>
            <p:extLst>
              <p:ext uri="{D42A27DB-BD31-4B8C-83A1-F6EECF244321}">
                <p14:modId xmlns:p14="http://schemas.microsoft.com/office/powerpoint/2010/main" val="953863985"/>
              </p:ext>
            </p:extLst>
          </p:nvPr>
        </p:nvGraphicFramePr>
        <p:xfrm>
          <a:off x="9695264" y="1611824"/>
          <a:ext cx="6608585" cy="5412547"/>
        </p:xfrm>
        <a:graphic>
          <a:graphicData uri="http://schemas.openxmlformats.org/drawingml/2006/chart">
            <c:chart xmlns:c="http://schemas.openxmlformats.org/drawingml/2006/chart" xmlns:r="http://schemas.openxmlformats.org/officeDocument/2006/relationships" r:id="rId5"/>
          </a:graphicData>
        </a:graphic>
      </p:graphicFrame>
      <p:sp>
        <p:nvSpPr>
          <p:cNvPr id="190" name="Google Shape;190;p12"/>
          <p:cNvSpPr/>
          <p:nvPr/>
        </p:nvSpPr>
        <p:spPr>
          <a:xfrm>
            <a:off x="15345051" y="6332960"/>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6">
              <a:alphaModFix/>
            </a:blip>
            <a:stretch>
              <a:fillRect/>
            </a:stretch>
          </a:blipFill>
          <a:ln>
            <a:noFill/>
          </a:ln>
        </p:spPr>
      </p:sp>
      <p:sp>
        <p:nvSpPr>
          <p:cNvPr id="4" name="Google Shape;195;p12">
            <a:extLst>
              <a:ext uri="{FF2B5EF4-FFF2-40B4-BE49-F238E27FC236}">
                <a16:creationId xmlns:a16="http://schemas.microsoft.com/office/drawing/2014/main" id="{E35A694D-3F73-48E3-ADD7-B6B8453E0911}"/>
              </a:ext>
            </a:extLst>
          </p:cNvPr>
          <p:cNvSpPr txBox="1"/>
          <p:nvPr/>
        </p:nvSpPr>
        <p:spPr>
          <a:xfrm>
            <a:off x="806541" y="8228663"/>
            <a:ext cx="6023750" cy="2006703"/>
          </a:xfrm>
          <a:prstGeom prst="rect">
            <a:avLst/>
          </a:prstGeom>
          <a:noFill/>
          <a:ln>
            <a:noFill/>
          </a:ln>
        </p:spPr>
        <p:txBody>
          <a:bodyPr spcFirstLastPara="1" wrap="square" lIns="0" tIns="0" rIns="0" bIns="0" anchor="t" anchorCtr="0">
            <a:spAutoFit/>
          </a:bodyPr>
          <a:lstStyle/>
          <a:p>
            <a:pPr>
              <a:lnSpc>
                <a:spcPct val="163000"/>
              </a:lnSpc>
              <a:buSzPts val="2000"/>
            </a:pPr>
            <a:r>
              <a:rPr lang="en-US" sz="2000" b="0" i="0" u="none" strike="noStrike" cap="none" dirty="0">
                <a:solidFill>
                  <a:srgbClr val="000000"/>
                </a:solidFill>
                <a:latin typeface="Arial"/>
                <a:ea typeface="Arial"/>
                <a:cs typeface="Arial"/>
                <a:sym typeface="Arial"/>
              </a:rPr>
              <a:t>This graphs shows how much each business area contributes to profit. This shows Oceania contributes the lowest. </a:t>
            </a:r>
          </a:p>
          <a:p>
            <a:pPr marL="0" marR="0" lvl="0" indent="0"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81"/>
        <p:cNvGrpSpPr/>
        <p:nvPr/>
      </p:nvGrpSpPr>
      <p:grpSpPr>
        <a:xfrm>
          <a:off x="0" y="0"/>
          <a:ext cx="0" cy="0"/>
          <a:chOff x="0" y="0"/>
          <a:chExt cx="0" cy="0"/>
        </a:xfrm>
      </p:grpSpPr>
      <p:grpSp>
        <p:nvGrpSpPr>
          <p:cNvPr id="185" name="Google Shape;185;p12"/>
          <p:cNvGrpSpPr/>
          <p:nvPr/>
        </p:nvGrpSpPr>
        <p:grpSpPr>
          <a:xfrm>
            <a:off x="0" y="0"/>
            <a:ext cx="22860001" cy="10589653"/>
            <a:chOff x="-2408296" y="-6732"/>
            <a:chExt cx="6020740" cy="2789044"/>
          </a:xfrm>
        </p:grpSpPr>
        <p:sp>
          <p:nvSpPr>
            <p:cNvPr id="186" name="Google Shape;186;p12"/>
            <p:cNvSpPr/>
            <p:nvPr/>
          </p:nvSpPr>
          <p:spPr>
            <a:xfrm>
              <a:off x="-2408296" y="-6732"/>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DAFA3"/>
            </a:solidFill>
            <a:ln>
              <a:noFill/>
            </a:ln>
          </p:spPr>
        </p:sp>
        <p:sp>
          <p:nvSpPr>
            <p:cNvPr id="187" name="Google Shape;187;p12"/>
            <p:cNvSpPr txBox="1"/>
            <p:nvPr/>
          </p:nvSpPr>
          <p:spPr>
            <a:xfrm>
              <a:off x="1204148" y="63454"/>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sp>
        <p:nvSpPr>
          <p:cNvPr id="193" name="Google Shape;193;p12"/>
          <p:cNvSpPr txBox="1"/>
          <p:nvPr/>
        </p:nvSpPr>
        <p:spPr>
          <a:xfrm>
            <a:off x="9628822" y="359100"/>
            <a:ext cx="7831200" cy="1593193"/>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8700"/>
              <a:buFont typeface="Arial"/>
              <a:buNone/>
            </a:pPr>
            <a:r>
              <a:rPr lang="en-US" sz="8700" b="1" i="0" u="none" strike="noStrike" cap="none" dirty="0">
                <a:solidFill>
                  <a:srgbClr val="444738"/>
                </a:solidFill>
                <a:latin typeface="Poiret One"/>
                <a:ea typeface="Poiret One"/>
                <a:cs typeface="Poiret One"/>
                <a:sym typeface="Poiret One"/>
              </a:rPr>
              <a:t>Africa</a:t>
            </a:r>
            <a:endParaRPr sz="1400" b="0" i="0" u="none" strike="noStrike" cap="none" dirty="0">
              <a:solidFill>
                <a:srgbClr val="000000"/>
              </a:solidFill>
              <a:latin typeface="Poiret One"/>
              <a:ea typeface="Poiret One"/>
              <a:cs typeface="Poiret One"/>
              <a:sym typeface="Poiret One"/>
            </a:endParaRPr>
          </a:p>
        </p:txBody>
      </p:sp>
      <p:sp>
        <p:nvSpPr>
          <p:cNvPr id="194" name="Google Shape;194;p12"/>
          <p:cNvSpPr txBox="1"/>
          <p:nvPr/>
        </p:nvSpPr>
        <p:spPr>
          <a:xfrm>
            <a:off x="768966" y="8940197"/>
            <a:ext cx="7606067" cy="1003352"/>
          </a:xfrm>
          <a:prstGeom prst="rect">
            <a:avLst/>
          </a:prstGeom>
          <a:noFill/>
          <a:ln>
            <a:noFill/>
          </a:ln>
        </p:spPr>
        <p:txBody>
          <a:bodyPr spcFirstLastPara="1" wrap="square" lIns="0" tIns="0" rIns="0" bIns="0" anchor="t" anchorCtr="0">
            <a:spAutoFit/>
          </a:bodyPr>
          <a:lstStyle/>
          <a:p>
            <a:pPr marL="0" marR="0" lvl="0" indent="0" algn="l" rtl="0">
              <a:lnSpc>
                <a:spcPct val="163000"/>
              </a:lnSpc>
              <a:spcBef>
                <a:spcPts val="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This graph showcases what countries in Africa contribute to total sales and total profit.</a:t>
            </a:r>
            <a:endParaRPr sz="2000" b="0" i="0" u="none" strike="noStrike" cap="none" dirty="0">
              <a:solidFill>
                <a:srgbClr val="000000"/>
              </a:solidFill>
              <a:latin typeface="Arial"/>
              <a:ea typeface="Arial"/>
              <a:cs typeface="Arial"/>
              <a:sym typeface="Arial"/>
            </a:endParaRPr>
          </a:p>
        </p:txBody>
      </p:sp>
      <p:sp>
        <p:nvSpPr>
          <p:cNvPr id="195" name="Google Shape;195;p12"/>
          <p:cNvSpPr txBox="1"/>
          <p:nvPr/>
        </p:nvSpPr>
        <p:spPr>
          <a:xfrm>
            <a:off x="12477549" y="8053070"/>
            <a:ext cx="4781751" cy="501676"/>
          </a:xfrm>
          <a:prstGeom prst="rect">
            <a:avLst/>
          </a:prstGeom>
          <a:noFill/>
          <a:ln>
            <a:noFill/>
          </a:ln>
        </p:spPr>
        <p:txBody>
          <a:bodyPr spcFirstLastPara="1" wrap="square" lIns="0" tIns="0" rIns="0" bIns="0" anchor="t" anchorCtr="0">
            <a:spAutoFit/>
          </a:bodyPr>
          <a:lstStyle/>
          <a:p>
            <a:pPr marL="0" marR="0" lvl="0" indent="0" algn="r"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a:t>
            </a:r>
            <a:endParaRPr sz="1400" b="0" i="0" u="none" strike="noStrike" cap="none" dirty="0">
              <a:solidFill>
                <a:srgbClr val="000000"/>
              </a:solidFill>
              <a:latin typeface="Arial"/>
              <a:ea typeface="Arial"/>
              <a:cs typeface="Arial"/>
              <a:sym typeface="Arial"/>
            </a:endParaRPr>
          </a:p>
        </p:txBody>
      </p:sp>
      <p:graphicFrame>
        <p:nvGraphicFramePr>
          <p:cNvPr id="2" name="Chart 1">
            <a:extLst>
              <a:ext uri="{FF2B5EF4-FFF2-40B4-BE49-F238E27FC236}">
                <a16:creationId xmlns:a16="http://schemas.microsoft.com/office/drawing/2014/main" id="{45630540-71DD-8199-3373-2991841B25E4}"/>
              </a:ext>
            </a:extLst>
          </p:cNvPr>
          <p:cNvGraphicFramePr>
            <a:graphicFrameLocks/>
          </p:cNvGraphicFramePr>
          <p:nvPr>
            <p:extLst>
              <p:ext uri="{D42A27DB-BD31-4B8C-83A1-F6EECF244321}">
                <p14:modId xmlns:p14="http://schemas.microsoft.com/office/powerpoint/2010/main" val="150854969"/>
              </p:ext>
            </p:extLst>
          </p:nvPr>
        </p:nvGraphicFramePr>
        <p:xfrm>
          <a:off x="3878827" y="1865515"/>
          <a:ext cx="10924215" cy="6854054"/>
        </p:xfrm>
        <a:graphic>
          <a:graphicData uri="http://schemas.openxmlformats.org/drawingml/2006/chart">
            <c:chart xmlns:c="http://schemas.openxmlformats.org/drawingml/2006/chart" xmlns:r="http://schemas.openxmlformats.org/officeDocument/2006/relationships" r:id="rId3"/>
          </a:graphicData>
        </a:graphic>
      </p:graphicFrame>
      <p:sp>
        <p:nvSpPr>
          <p:cNvPr id="190" name="Google Shape;190;p12"/>
          <p:cNvSpPr/>
          <p:nvPr/>
        </p:nvSpPr>
        <p:spPr>
          <a:xfrm>
            <a:off x="2811771" y="1110422"/>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4">
              <a:alphaModFix/>
            </a:blip>
            <a:stretch>
              <a:fillRect/>
            </a:stretch>
          </a:blipFill>
          <a:ln>
            <a:noFill/>
          </a:ln>
        </p:spPr>
      </p:sp>
      <p:sp>
        <p:nvSpPr>
          <p:cNvPr id="191" name="Google Shape;191;p12"/>
          <p:cNvSpPr/>
          <p:nvPr/>
        </p:nvSpPr>
        <p:spPr>
          <a:xfrm>
            <a:off x="14113393" y="8199459"/>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3297358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81"/>
        <p:cNvGrpSpPr/>
        <p:nvPr/>
      </p:nvGrpSpPr>
      <p:grpSpPr>
        <a:xfrm>
          <a:off x="0" y="0"/>
          <a:ext cx="0" cy="0"/>
          <a:chOff x="0" y="0"/>
          <a:chExt cx="0" cy="0"/>
        </a:xfrm>
      </p:grpSpPr>
      <p:grpSp>
        <p:nvGrpSpPr>
          <p:cNvPr id="185" name="Google Shape;185;p12"/>
          <p:cNvGrpSpPr/>
          <p:nvPr/>
        </p:nvGrpSpPr>
        <p:grpSpPr>
          <a:xfrm>
            <a:off x="9144000" y="0"/>
            <a:ext cx="22860001" cy="10589653"/>
            <a:chOff x="-2408296" y="-6732"/>
            <a:chExt cx="6020740" cy="2789044"/>
          </a:xfrm>
        </p:grpSpPr>
        <p:sp>
          <p:nvSpPr>
            <p:cNvPr id="186" name="Google Shape;186;p12"/>
            <p:cNvSpPr/>
            <p:nvPr/>
          </p:nvSpPr>
          <p:spPr>
            <a:xfrm>
              <a:off x="-2408296" y="-6732"/>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DAFA3"/>
            </a:solidFill>
            <a:ln>
              <a:noFill/>
            </a:ln>
          </p:spPr>
        </p:sp>
        <p:sp>
          <p:nvSpPr>
            <p:cNvPr id="187" name="Google Shape;187;p12"/>
            <p:cNvSpPr txBox="1"/>
            <p:nvPr/>
          </p:nvSpPr>
          <p:spPr>
            <a:xfrm>
              <a:off x="1204148" y="63454"/>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sp>
        <p:nvSpPr>
          <p:cNvPr id="193" name="Google Shape;193;p12"/>
          <p:cNvSpPr txBox="1"/>
          <p:nvPr/>
        </p:nvSpPr>
        <p:spPr>
          <a:xfrm>
            <a:off x="9628822" y="359100"/>
            <a:ext cx="7831200" cy="1593193"/>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8700"/>
              <a:buFont typeface="Arial"/>
              <a:buNone/>
            </a:pPr>
            <a:r>
              <a:rPr lang="en-US" sz="8700" b="1" i="0" u="none" strike="noStrike" cap="none" dirty="0">
                <a:solidFill>
                  <a:srgbClr val="444738"/>
                </a:solidFill>
                <a:latin typeface="Poiret One"/>
                <a:ea typeface="Poiret One"/>
                <a:cs typeface="Poiret One"/>
                <a:sym typeface="Poiret One"/>
              </a:rPr>
              <a:t>Far East Asia</a:t>
            </a:r>
            <a:endParaRPr sz="1400" b="0" i="0" u="none" strike="noStrike" cap="none" dirty="0">
              <a:solidFill>
                <a:srgbClr val="000000"/>
              </a:solidFill>
              <a:latin typeface="Poiret One"/>
              <a:ea typeface="Poiret One"/>
              <a:cs typeface="Poiret One"/>
              <a:sym typeface="Poiret One"/>
            </a:endParaRPr>
          </a:p>
        </p:txBody>
      </p:sp>
      <p:sp>
        <p:nvSpPr>
          <p:cNvPr id="194" name="Google Shape;194;p12"/>
          <p:cNvSpPr txBox="1"/>
          <p:nvPr/>
        </p:nvSpPr>
        <p:spPr>
          <a:xfrm>
            <a:off x="867434" y="8053070"/>
            <a:ext cx="7606067" cy="1003352"/>
          </a:xfrm>
          <a:prstGeom prst="rect">
            <a:avLst/>
          </a:prstGeom>
          <a:noFill/>
          <a:ln>
            <a:noFill/>
          </a:ln>
        </p:spPr>
        <p:txBody>
          <a:bodyPr spcFirstLastPara="1" wrap="square" lIns="0" tIns="0" rIns="0" bIns="0" anchor="t" anchorCtr="0">
            <a:spAutoFit/>
          </a:bodyPr>
          <a:lstStyle/>
          <a:p>
            <a:pPr marL="0" marR="0" lvl="0" indent="0" algn="l" rtl="0">
              <a:lnSpc>
                <a:spcPct val="163000"/>
              </a:lnSpc>
              <a:spcBef>
                <a:spcPts val="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This graph showcases what countries in Far east Asia contribute to total sales and total profit.</a:t>
            </a:r>
            <a:endParaRPr sz="2000" b="0" i="0" u="none" strike="noStrike" cap="none" dirty="0">
              <a:solidFill>
                <a:srgbClr val="000000"/>
              </a:solidFill>
              <a:latin typeface="Arial"/>
              <a:ea typeface="Arial"/>
              <a:cs typeface="Arial"/>
              <a:sym typeface="Arial"/>
            </a:endParaRPr>
          </a:p>
        </p:txBody>
      </p:sp>
      <p:sp>
        <p:nvSpPr>
          <p:cNvPr id="195" name="Google Shape;195;p12"/>
          <p:cNvSpPr txBox="1"/>
          <p:nvPr/>
        </p:nvSpPr>
        <p:spPr>
          <a:xfrm>
            <a:off x="12477549" y="8053070"/>
            <a:ext cx="4781751" cy="501676"/>
          </a:xfrm>
          <a:prstGeom prst="rect">
            <a:avLst/>
          </a:prstGeom>
          <a:noFill/>
          <a:ln>
            <a:noFill/>
          </a:ln>
        </p:spPr>
        <p:txBody>
          <a:bodyPr spcFirstLastPara="1" wrap="square" lIns="0" tIns="0" rIns="0" bIns="0" anchor="t" anchorCtr="0">
            <a:spAutoFit/>
          </a:bodyPr>
          <a:lstStyle/>
          <a:p>
            <a:pPr marL="0" marR="0" lvl="0" indent="0" algn="r"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a:t>
            </a:r>
            <a:endParaRPr sz="1400" b="0" i="0" u="none" strike="noStrike" cap="none" dirty="0">
              <a:solidFill>
                <a:srgbClr val="000000"/>
              </a:solidFill>
              <a:latin typeface="Arial"/>
              <a:ea typeface="Arial"/>
              <a:cs typeface="Arial"/>
              <a:sym typeface="Arial"/>
            </a:endParaRPr>
          </a:p>
        </p:txBody>
      </p:sp>
      <p:graphicFrame>
        <p:nvGraphicFramePr>
          <p:cNvPr id="3" name="Chart 2">
            <a:extLst>
              <a:ext uri="{FF2B5EF4-FFF2-40B4-BE49-F238E27FC236}">
                <a16:creationId xmlns:a16="http://schemas.microsoft.com/office/drawing/2014/main" id="{A89F49CC-31EA-CF12-3A1B-064783D03DAB}"/>
              </a:ext>
            </a:extLst>
          </p:cNvPr>
          <p:cNvGraphicFramePr>
            <a:graphicFrameLocks/>
          </p:cNvGraphicFramePr>
          <p:nvPr>
            <p:extLst>
              <p:ext uri="{D42A27DB-BD31-4B8C-83A1-F6EECF244321}">
                <p14:modId xmlns:p14="http://schemas.microsoft.com/office/powerpoint/2010/main" val="689824252"/>
              </p:ext>
            </p:extLst>
          </p:nvPr>
        </p:nvGraphicFramePr>
        <p:xfrm>
          <a:off x="3689684" y="1772025"/>
          <a:ext cx="10940715" cy="5971347"/>
        </p:xfrm>
        <a:graphic>
          <a:graphicData uri="http://schemas.openxmlformats.org/drawingml/2006/chart">
            <c:chart xmlns:c="http://schemas.openxmlformats.org/drawingml/2006/chart" xmlns:r="http://schemas.openxmlformats.org/officeDocument/2006/relationships" r:id="rId3"/>
          </a:graphicData>
        </a:graphic>
      </p:graphicFrame>
      <p:sp>
        <p:nvSpPr>
          <p:cNvPr id="191" name="Google Shape;191;p12"/>
          <p:cNvSpPr/>
          <p:nvPr/>
        </p:nvSpPr>
        <p:spPr>
          <a:xfrm>
            <a:off x="2700431" y="806840"/>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4">
              <a:alphaModFix/>
            </a:blip>
            <a:stretch>
              <a:fillRect/>
            </a:stretch>
          </a:blipFill>
          <a:ln>
            <a:noFill/>
          </a:ln>
        </p:spPr>
      </p:sp>
      <p:sp>
        <p:nvSpPr>
          <p:cNvPr id="190" name="Google Shape;190;p12"/>
          <p:cNvSpPr/>
          <p:nvPr/>
        </p:nvSpPr>
        <p:spPr>
          <a:xfrm>
            <a:off x="14113393" y="7087885"/>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1057138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DEBDF"/>
        </a:solidFill>
        <a:effectLst/>
      </p:bgPr>
    </p:bg>
    <p:spTree>
      <p:nvGrpSpPr>
        <p:cNvPr id="1" name="Shape 181"/>
        <p:cNvGrpSpPr/>
        <p:nvPr/>
      </p:nvGrpSpPr>
      <p:grpSpPr>
        <a:xfrm>
          <a:off x="0" y="0"/>
          <a:ext cx="0" cy="0"/>
          <a:chOff x="0" y="0"/>
          <a:chExt cx="0" cy="0"/>
        </a:xfrm>
      </p:grpSpPr>
      <p:grpSp>
        <p:nvGrpSpPr>
          <p:cNvPr id="185" name="Google Shape;185;p12"/>
          <p:cNvGrpSpPr/>
          <p:nvPr/>
        </p:nvGrpSpPr>
        <p:grpSpPr>
          <a:xfrm>
            <a:off x="0" y="0"/>
            <a:ext cx="22860001" cy="10589653"/>
            <a:chOff x="-2408296" y="-6732"/>
            <a:chExt cx="6020740" cy="2789044"/>
          </a:xfrm>
        </p:grpSpPr>
        <p:sp>
          <p:nvSpPr>
            <p:cNvPr id="186" name="Google Shape;186;p12"/>
            <p:cNvSpPr/>
            <p:nvPr/>
          </p:nvSpPr>
          <p:spPr>
            <a:xfrm>
              <a:off x="-2408296" y="-6732"/>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DAFA3"/>
            </a:solidFill>
            <a:ln>
              <a:noFill/>
            </a:ln>
          </p:spPr>
        </p:sp>
        <p:sp>
          <p:nvSpPr>
            <p:cNvPr id="187" name="Google Shape;187;p12"/>
            <p:cNvSpPr txBox="1"/>
            <p:nvPr/>
          </p:nvSpPr>
          <p:spPr>
            <a:xfrm>
              <a:off x="1204148" y="63454"/>
              <a:ext cx="2408296" cy="2718858"/>
            </a:xfrm>
            <a:prstGeom prst="rect">
              <a:avLst/>
            </a:prstGeom>
            <a:noFill/>
            <a:ln>
              <a:noFill/>
            </a:ln>
          </p:spPr>
          <p:txBody>
            <a:bodyPr spcFirstLastPara="1" wrap="square" lIns="50800" tIns="50800" rIns="50800" bIns="50800" anchor="ctr" anchorCtr="0">
              <a:noAutofit/>
            </a:bodyPr>
            <a:lstStyle/>
            <a:p>
              <a:pPr marL="0" marR="0" lvl="0" indent="0" algn="ctr" rtl="0">
                <a:lnSpc>
                  <a:spcPct val="135555"/>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grpSp>
      <p:sp>
        <p:nvSpPr>
          <p:cNvPr id="193" name="Google Shape;193;p12"/>
          <p:cNvSpPr txBox="1"/>
          <p:nvPr/>
        </p:nvSpPr>
        <p:spPr>
          <a:xfrm>
            <a:off x="10079785" y="565677"/>
            <a:ext cx="7831200" cy="1593193"/>
          </a:xfrm>
          <a:prstGeom prst="rect">
            <a:avLst/>
          </a:prstGeom>
          <a:noFill/>
          <a:ln>
            <a:noFill/>
          </a:ln>
        </p:spPr>
        <p:txBody>
          <a:bodyPr spcFirstLastPara="1" wrap="square" lIns="0" tIns="0" rIns="0" bIns="0" anchor="t" anchorCtr="0">
            <a:spAutoFit/>
          </a:bodyPr>
          <a:lstStyle/>
          <a:p>
            <a:pPr marL="0" marR="0" lvl="0" indent="0" algn="ctr" rtl="0">
              <a:lnSpc>
                <a:spcPct val="119000"/>
              </a:lnSpc>
              <a:spcBef>
                <a:spcPts val="0"/>
              </a:spcBef>
              <a:spcAft>
                <a:spcPts val="0"/>
              </a:spcAft>
              <a:buClr>
                <a:srgbClr val="000000"/>
              </a:buClr>
              <a:buSzPts val="8700"/>
              <a:buFont typeface="Arial"/>
              <a:buNone/>
            </a:pPr>
            <a:r>
              <a:rPr lang="en-US" sz="8700" b="1" i="0" u="none" strike="noStrike" cap="none" dirty="0">
                <a:solidFill>
                  <a:srgbClr val="444738"/>
                </a:solidFill>
                <a:latin typeface="Poiret One"/>
                <a:ea typeface="Poiret One"/>
                <a:cs typeface="Poiret One"/>
                <a:sym typeface="Poiret One"/>
              </a:rPr>
              <a:t>Latin AM</a:t>
            </a:r>
            <a:endParaRPr sz="1400" b="0" i="0" u="none" strike="noStrike" cap="none" dirty="0">
              <a:solidFill>
                <a:srgbClr val="000000"/>
              </a:solidFill>
              <a:latin typeface="Poiret One"/>
              <a:ea typeface="Poiret One"/>
              <a:cs typeface="Poiret One"/>
              <a:sym typeface="Poiret One"/>
            </a:endParaRPr>
          </a:p>
        </p:txBody>
      </p:sp>
      <p:sp>
        <p:nvSpPr>
          <p:cNvPr id="194" name="Google Shape;194;p12"/>
          <p:cNvSpPr txBox="1"/>
          <p:nvPr/>
        </p:nvSpPr>
        <p:spPr>
          <a:xfrm>
            <a:off x="768966" y="8554746"/>
            <a:ext cx="7606067" cy="1003352"/>
          </a:xfrm>
          <a:prstGeom prst="rect">
            <a:avLst/>
          </a:prstGeom>
          <a:noFill/>
          <a:ln>
            <a:noFill/>
          </a:ln>
        </p:spPr>
        <p:txBody>
          <a:bodyPr spcFirstLastPara="1" wrap="square" lIns="0" tIns="0" rIns="0" bIns="0" anchor="t" anchorCtr="0">
            <a:spAutoFit/>
          </a:bodyPr>
          <a:lstStyle/>
          <a:p>
            <a:pPr marL="0" marR="0" lvl="0" indent="0" algn="l" rtl="0">
              <a:lnSpc>
                <a:spcPct val="163000"/>
              </a:lnSpc>
              <a:spcBef>
                <a:spcPts val="0"/>
              </a:spcBef>
              <a:spcAft>
                <a:spcPts val="0"/>
              </a:spcAft>
              <a:buClr>
                <a:srgbClr val="000000"/>
              </a:buClr>
              <a:buSzPts val="2000"/>
              <a:buFont typeface="Arial"/>
              <a:buNone/>
            </a:pPr>
            <a:r>
              <a:rPr lang="en-US" sz="2000" b="0" i="0" u="none" strike="noStrike" cap="none" dirty="0">
                <a:solidFill>
                  <a:srgbClr val="000000"/>
                </a:solidFill>
                <a:latin typeface="Arial"/>
                <a:ea typeface="Arial"/>
                <a:cs typeface="Arial"/>
                <a:sym typeface="Arial"/>
              </a:rPr>
              <a:t>This graph showcases what countries in Latin America contribute to total sales and total profit.</a:t>
            </a:r>
            <a:endParaRPr sz="2000" b="0" i="0" u="none" strike="noStrike" cap="none" dirty="0">
              <a:solidFill>
                <a:srgbClr val="000000"/>
              </a:solidFill>
              <a:latin typeface="Arial"/>
              <a:ea typeface="Arial"/>
              <a:cs typeface="Arial"/>
              <a:sym typeface="Arial"/>
            </a:endParaRPr>
          </a:p>
        </p:txBody>
      </p:sp>
      <p:sp>
        <p:nvSpPr>
          <p:cNvPr id="195" name="Google Shape;195;p12"/>
          <p:cNvSpPr txBox="1"/>
          <p:nvPr/>
        </p:nvSpPr>
        <p:spPr>
          <a:xfrm>
            <a:off x="12477549" y="8053070"/>
            <a:ext cx="4781751" cy="501676"/>
          </a:xfrm>
          <a:prstGeom prst="rect">
            <a:avLst/>
          </a:prstGeom>
          <a:noFill/>
          <a:ln>
            <a:noFill/>
          </a:ln>
        </p:spPr>
        <p:txBody>
          <a:bodyPr spcFirstLastPara="1" wrap="square" lIns="0" tIns="0" rIns="0" bIns="0" anchor="t" anchorCtr="0">
            <a:spAutoFit/>
          </a:bodyPr>
          <a:lstStyle/>
          <a:p>
            <a:pPr marL="0" marR="0" lvl="0" indent="0" algn="r" rtl="0">
              <a:lnSpc>
                <a:spcPct val="163000"/>
              </a:lnSpc>
              <a:spcBef>
                <a:spcPts val="0"/>
              </a:spcBef>
              <a:spcAft>
                <a:spcPts val="0"/>
              </a:spcAft>
              <a:buClr>
                <a:srgbClr val="000000"/>
              </a:buClr>
              <a:buSzPts val="2000"/>
              <a:buFont typeface="Arial"/>
              <a:buNone/>
            </a:pPr>
            <a:r>
              <a:rPr lang="en-US" sz="2000" b="0" i="0" u="none" strike="noStrike" cap="none" dirty="0">
                <a:solidFill>
                  <a:srgbClr val="444738"/>
                </a:solidFill>
                <a:latin typeface="Cabin"/>
                <a:ea typeface="Cabin"/>
                <a:cs typeface="Cabin"/>
                <a:sym typeface="Cabin"/>
              </a:rPr>
              <a:t>.</a:t>
            </a:r>
            <a:endParaRPr sz="1400" b="0" i="0" u="none" strike="noStrike" cap="none" dirty="0">
              <a:solidFill>
                <a:srgbClr val="000000"/>
              </a:solidFill>
              <a:latin typeface="Arial"/>
              <a:ea typeface="Arial"/>
              <a:cs typeface="Arial"/>
              <a:sym typeface="Arial"/>
            </a:endParaRPr>
          </a:p>
        </p:txBody>
      </p:sp>
      <p:graphicFrame>
        <p:nvGraphicFramePr>
          <p:cNvPr id="4" name="Chart 3">
            <a:extLst>
              <a:ext uri="{FF2B5EF4-FFF2-40B4-BE49-F238E27FC236}">
                <a16:creationId xmlns:a16="http://schemas.microsoft.com/office/drawing/2014/main" id="{4E087486-FB28-9FCD-5A9B-C021756B37E1}"/>
              </a:ext>
            </a:extLst>
          </p:cNvPr>
          <p:cNvGraphicFramePr>
            <a:graphicFrameLocks/>
          </p:cNvGraphicFramePr>
          <p:nvPr>
            <p:extLst>
              <p:ext uri="{D42A27DB-BD31-4B8C-83A1-F6EECF244321}">
                <p14:modId xmlns:p14="http://schemas.microsoft.com/office/powerpoint/2010/main" val="3727794710"/>
              </p:ext>
            </p:extLst>
          </p:nvPr>
        </p:nvGraphicFramePr>
        <p:xfrm>
          <a:off x="2913681" y="2014780"/>
          <a:ext cx="12600122" cy="6199321"/>
        </p:xfrm>
        <a:graphic>
          <a:graphicData uri="http://schemas.openxmlformats.org/drawingml/2006/chart">
            <c:chart xmlns:c="http://schemas.openxmlformats.org/drawingml/2006/chart" xmlns:r="http://schemas.openxmlformats.org/officeDocument/2006/relationships" r:id="rId3"/>
          </a:graphicData>
        </a:graphic>
      </p:graphicFrame>
      <p:sp>
        <p:nvSpPr>
          <p:cNvPr id="190" name="Google Shape;190;p12"/>
          <p:cNvSpPr/>
          <p:nvPr/>
        </p:nvSpPr>
        <p:spPr>
          <a:xfrm>
            <a:off x="2313270" y="1049796"/>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4">
              <a:alphaModFix/>
            </a:blip>
            <a:stretch>
              <a:fillRect/>
            </a:stretch>
          </a:blipFill>
          <a:ln>
            <a:noFill/>
          </a:ln>
        </p:spPr>
      </p:sp>
      <p:sp>
        <p:nvSpPr>
          <p:cNvPr id="191" name="Google Shape;191;p12"/>
          <p:cNvSpPr/>
          <p:nvPr/>
        </p:nvSpPr>
        <p:spPr>
          <a:xfrm>
            <a:off x="14940367" y="7601271"/>
            <a:ext cx="1510062" cy="1455151"/>
          </a:xfrm>
          <a:custGeom>
            <a:avLst/>
            <a:gdLst/>
            <a:ahLst/>
            <a:cxnLst/>
            <a:rect l="l" t="t" r="r" b="b"/>
            <a:pathLst>
              <a:path w="1510062" h="1455151" extrusionOk="0">
                <a:moveTo>
                  <a:pt x="0" y="0"/>
                </a:moveTo>
                <a:lnTo>
                  <a:pt x="1510062" y="0"/>
                </a:lnTo>
                <a:lnTo>
                  <a:pt x="1510062" y="1455151"/>
                </a:lnTo>
                <a:lnTo>
                  <a:pt x="0" y="1455151"/>
                </a:lnTo>
                <a:lnTo>
                  <a:pt x="0" y="0"/>
                </a:lnTo>
                <a:close/>
              </a:path>
            </a:pathLst>
          </a:custGeom>
          <a:blipFill rotWithShape="1">
            <a:blip r:embed="rId5">
              <a:alphaModFix/>
            </a:blip>
            <a:stretch>
              <a:fillRect/>
            </a:stretch>
          </a:blipFill>
          <a:ln>
            <a:noFill/>
          </a:ln>
        </p:spPr>
      </p:sp>
    </p:spTree>
    <p:extLst>
      <p:ext uri="{BB962C8B-B14F-4D97-AF65-F5344CB8AC3E}">
        <p14:creationId xmlns:p14="http://schemas.microsoft.com/office/powerpoint/2010/main" val="485967088"/>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TotalTime>
  <Words>929</Words>
  <Application>Microsoft Office PowerPoint</Application>
  <PresentationFormat>Custom</PresentationFormat>
  <Paragraphs>152</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Poiret One</vt:lpstr>
      <vt:lpstr>Calibri</vt:lpstr>
      <vt:lpstr>Cabin</vt:lpstr>
      <vt:lpstr>Palanquin</vt:lpstr>
      <vt:lpstr>Segoe UI Variable Display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Aamya Bansal</cp:lastModifiedBy>
  <cp:revision>4</cp:revision>
  <dcterms:modified xsi:type="dcterms:W3CDTF">2024-05-12T02:13:40Z</dcterms:modified>
</cp:coreProperties>
</file>